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9" r:id="rId6"/>
    <p:sldId id="270" r:id="rId7"/>
    <p:sldId id="259" r:id="rId8"/>
    <p:sldId id="260" r:id="rId9"/>
    <p:sldId id="261" r:id="rId10"/>
    <p:sldId id="263" r:id="rId11"/>
    <p:sldId id="264" r:id="rId12"/>
    <p:sldId id="265" r:id="rId13"/>
    <p:sldId id="267" r:id="rId14"/>
    <p:sldId id="266" r:id="rId15"/>
    <p:sldId id="26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92" d="100"/>
          <a:sy n="92" d="100"/>
        </p:scale>
        <p:origin x="8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9616-8678-4E83-B86F-F8FAC060395B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82D1-F3B4-4F8D-A251-E6B52E9E6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31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9616-8678-4E83-B86F-F8FAC060395B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82D1-F3B4-4F8D-A251-E6B52E9E6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944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9616-8678-4E83-B86F-F8FAC060395B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82D1-F3B4-4F8D-A251-E6B52E9E6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409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9616-8678-4E83-B86F-F8FAC060395B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82D1-F3B4-4F8D-A251-E6B52E9E6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703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9616-8678-4E83-B86F-F8FAC060395B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82D1-F3B4-4F8D-A251-E6B52E9E6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048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9616-8678-4E83-B86F-F8FAC060395B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82D1-F3B4-4F8D-A251-E6B52E9E6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893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9616-8678-4E83-B86F-F8FAC060395B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82D1-F3B4-4F8D-A251-E6B52E9E6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75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9616-8678-4E83-B86F-F8FAC060395B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82D1-F3B4-4F8D-A251-E6B52E9E6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876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9616-8678-4E83-B86F-F8FAC060395B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82D1-F3B4-4F8D-A251-E6B52E9E6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573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9616-8678-4E83-B86F-F8FAC060395B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82D1-F3B4-4F8D-A251-E6B52E9E6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076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9616-8678-4E83-B86F-F8FAC060395B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82D1-F3B4-4F8D-A251-E6B52E9E6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818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E9616-8678-4E83-B86F-F8FAC060395B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282D1-F3B4-4F8D-A251-E6B52E9E6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72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707.su/0ZJ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urok.apkpro.ru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113" y="199505"/>
            <a:ext cx="11953092" cy="381043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конструктором рабочих программ. Использование электронных образовательных ресурсов на уроках музыки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01387" y="5570290"/>
            <a:ext cx="2340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лицей №393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Заднепровская Г.С.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819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552" y="473825"/>
            <a:ext cx="10618384" cy="582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397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21" y="324196"/>
            <a:ext cx="11858625" cy="613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326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522" y="402562"/>
            <a:ext cx="10449100" cy="608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75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34" y="1208722"/>
            <a:ext cx="11571317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905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012" y="335559"/>
            <a:ext cx="10540614" cy="637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26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06334" y="484509"/>
            <a:ext cx="20579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https://707.su/0ZJ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956" y="2901140"/>
            <a:ext cx="9707967" cy="35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16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169" y="226790"/>
            <a:ext cx="1176975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Электронными образовательными ресурсами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называют учебные материалы, для воспроизведения которых используются электронные устройства. В самом общем случае к ЭОР относят учебные видеофильмы и звукозаписи.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современные и эффективные для образования ЭОР воспроизводятся на компьютере.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Иногда, чтобы выделить данное подмножество ЭОР, их называют цифровыми образовательными ресурсами (ЦОР), подразумевая, что компьютер использует цифровые способы записи/воспроизведения. Однако аудио/видео компакт-диски (CD) также содержат записи в цифровых форматах, так что введение отдельного термина и аббревиатуры ЦОР не даёт заметных преимуществ.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825" y="3283526"/>
            <a:ext cx="4573462" cy="342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607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25" y="91440"/>
            <a:ext cx="10740044" cy="640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884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9739" y="324890"/>
            <a:ext cx="609673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 цифрового образовательного контента</a:t>
            </a:r>
          </a:p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https://urok.apkpro.ru/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27" y="1073792"/>
            <a:ext cx="11543250" cy="560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06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320" y="248430"/>
            <a:ext cx="9694978" cy="660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603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512" y="128587"/>
            <a:ext cx="9324975" cy="660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831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1672"/>
          <a:stretch/>
        </p:blipFill>
        <p:spPr>
          <a:xfrm>
            <a:off x="174568" y="232756"/>
            <a:ext cx="11787448" cy="62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18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51" y="266007"/>
            <a:ext cx="11150953" cy="611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132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05" y="83127"/>
            <a:ext cx="11795760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4430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120</Words>
  <Application>Microsoft Office PowerPoint</Application>
  <PresentationFormat>Широкоэкранный</PresentationFormat>
  <Paragraphs>11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Работа с конструктором рабочих программ. Использование электронных образовательных ресурсов на уроках музыки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конструктором рабочих программ. Использование электронных образовательных ресурсов на уроках музыки</dc:title>
  <dc:creator>Galya Music</dc:creator>
  <cp:lastModifiedBy>Galya Music</cp:lastModifiedBy>
  <cp:revision>11</cp:revision>
  <dcterms:created xsi:type="dcterms:W3CDTF">2023-10-16T13:13:07Z</dcterms:created>
  <dcterms:modified xsi:type="dcterms:W3CDTF">2023-10-17T07:01:37Z</dcterms:modified>
</cp:coreProperties>
</file>