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</p:sldMasterIdLst>
  <p:sldIdLst>
    <p:sldId id="256" r:id="rId2"/>
    <p:sldId id="260" r:id="rId3"/>
    <p:sldId id="261" r:id="rId4"/>
    <p:sldId id="259" r:id="rId5"/>
    <p:sldId id="262" r:id="rId6"/>
    <p:sldId id="263" r:id="rId7"/>
    <p:sldId id="268" r:id="rId8"/>
    <p:sldId id="271" r:id="rId9"/>
    <p:sldId id="269" r:id="rId10"/>
    <p:sldId id="270" r:id="rId11"/>
    <p:sldId id="267" r:id="rId12"/>
    <p:sldId id="272" r:id="rId1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261" autoAdjust="0"/>
    <p:restoredTop sz="94660"/>
  </p:normalViewPr>
  <p:slideViewPr>
    <p:cSldViewPr snapToGrid="0">
      <p:cViewPr varScale="1">
        <p:scale>
          <a:sx n="88" d="100"/>
          <a:sy n="88" d="100"/>
        </p:scale>
        <p:origin x="106" y="1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F69E4-ECCA-49E6-877A-A8BC8EE401AF}" type="datetimeFigureOut">
              <a:rPr lang="ru-RU" smtClean="0"/>
              <a:t>18.10.2022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4525E7-5D4D-4B1F-99AB-B135F55BD6A0}" type="slidenum">
              <a:rPr lang="ru-RU" smtClean="0"/>
              <a:t>‹#›</a:t>
            </a:fld>
            <a:endParaRPr lang="ru-RU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346467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F69E4-ECCA-49E6-877A-A8BC8EE401AF}" type="datetimeFigureOut">
              <a:rPr lang="ru-RU" smtClean="0"/>
              <a:t>18.10.2022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4525E7-5D4D-4B1F-99AB-B135F55BD6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16841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F69E4-ECCA-49E6-877A-A8BC8EE401AF}" type="datetimeFigureOut">
              <a:rPr lang="ru-RU" smtClean="0"/>
              <a:t>18.10.2022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4525E7-5D4D-4B1F-99AB-B135F55BD6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8976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F69E4-ECCA-49E6-877A-A8BC8EE401AF}" type="datetimeFigureOut">
              <a:rPr lang="ru-RU" smtClean="0"/>
              <a:t>18.10.2022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4525E7-5D4D-4B1F-99AB-B135F55BD6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18638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F69E4-ECCA-49E6-877A-A8BC8EE401AF}" type="datetimeFigureOut">
              <a:rPr lang="ru-RU" smtClean="0"/>
              <a:t>18.10.2022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4525E7-5D4D-4B1F-99AB-B135F55BD6A0}" type="slidenum">
              <a:rPr lang="ru-RU" smtClean="0"/>
              <a:t>‹#›</a:t>
            </a:fld>
            <a:endParaRPr lang="ru-RU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422285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F69E4-ECCA-49E6-877A-A8BC8EE401AF}" type="datetimeFigureOut">
              <a:rPr lang="ru-RU" smtClean="0"/>
              <a:t>18.10.2022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4525E7-5D4D-4B1F-99AB-B135F55BD6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99308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F69E4-ECCA-49E6-877A-A8BC8EE401AF}" type="datetimeFigureOut">
              <a:rPr lang="ru-RU" smtClean="0"/>
              <a:t>18.10.2022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4525E7-5D4D-4B1F-99AB-B135F55BD6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33564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F69E4-ECCA-49E6-877A-A8BC8EE401AF}" type="datetimeFigureOut">
              <a:rPr lang="ru-RU" smtClean="0"/>
              <a:t>18.10.2022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4525E7-5D4D-4B1F-99AB-B135F55BD6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99057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F69E4-ECCA-49E6-877A-A8BC8EE401AF}" type="datetimeFigureOut">
              <a:rPr lang="ru-RU" smtClean="0"/>
              <a:t>18.10.2022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4525E7-5D4D-4B1F-99AB-B135F55BD6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69439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B7FF69E4-ECCA-49E6-877A-A8BC8EE401AF}" type="datetimeFigureOut">
              <a:rPr lang="ru-RU" smtClean="0"/>
              <a:t>18.10.2022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D4525E7-5D4D-4B1F-99AB-B135F55BD6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52572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F69E4-ECCA-49E6-877A-A8BC8EE401AF}" type="datetimeFigureOut">
              <a:rPr lang="ru-RU" smtClean="0"/>
              <a:t>18.10.2022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4525E7-5D4D-4B1F-99AB-B135F55BD6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62202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B7FF69E4-ECCA-49E6-877A-A8BC8EE401AF}" type="datetimeFigureOut">
              <a:rPr lang="ru-RU" smtClean="0"/>
              <a:t>18.10.2022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6D4525E7-5D4D-4B1F-99AB-B135F55BD6A0}" type="slidenum">
              <a:rPr lang="ru-RU" smtClean="0"/>
              <a:t>‹#›</a:t>
            </a:fld>
            <a:endParaRPr lang="ru-RU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486505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s://music-museum.ru/exhibitions/virtualnyie-vyistavki.html" TargetMode="Externa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music.theatremuseum.ru/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theatremuseum.ru/naukpubl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s://my.matterport.com/show/?m=XxDnKGZfXJG" TargetMode="Externa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07571" y="1122363"/>
            <a:ext cx="11563004" cy="1238452"/>
          </a:xfrm>
        </p:spPr>
        <p:txBody>
          <a:bodyPr>
            <a:normAutofit/>
          </a:bodyPr>
          <a:lstStyle/>
          <a:p>
            <a:pPr algn="ctr"/>
            <a:r>
              <a:rPr lang="ru-RU" sz="4400" dirty="0" smtClean="0"/>
              <a:t>Использование ИКТ для формирования функциональной грамотности на уроке музыки</a:t>
            </a:r>
            <a:endParaRPr lang="ru-RU" sz="44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r"/>
            <a:r>
              <a:rPr lang="ru-RU" dirty="0" smtClean="0"/>
              <a:t>ГБОУ лицей №393</a:t>
            </a:r>
          </a:p>
          <a:p>
            <a:pPr algn="r"/>
            <a:r>
              <a:rPr lang="ru-RU" dirty="0" smtClean="0"/>
              <a:t>Заднепровская Г.С.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108687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r="18336" b="14051"/>
          <a:stretch/>
        </p:blipFill>
        <p:spPr>
          <a:xfrm>
            <a:off x="6150634" y="198409"/>
            <a:ext cx="5736565" cy="35713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396" y="138023"/>
            <a:ext cx="5771072" cy="35713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74608" y="3925019"/>
            <a:ext cx="4311859" cy="27173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185748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42336" y="899079"/>
            <a:ext cx="10058400" cy="714061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В музыкальном театре. Как купить билеты в театр?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6604" y="1828799"/>
            <a:ext cx="7936302" cy="4390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85534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57646" y="739616"/>
            <a:ext cx="1099021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Использование </a:t>
            </a:r>
            <a:r>
              <a:rPr lang="ru-RU" dirty="0"/>
              <a:t>интерактивной доски детьми до 10 лет не должно превышать 20 минут, старше 10 лет – 30 минут, компьютера – для учеников 1-2-х классов – 20 минут, 3-4-х классов – 25 минут, 5-9-х классов – 30 минут, 10-11-х классов – 35 минут. </a:t>
            </a:r>
            <a:endParaRPr lang="ru-RU" dirty="0" smtClean="0"/>
          </a:p>
          <a:p>
            <a:r>
              <a:rPr lang="ru-RU" dirty="0" smtClean="0"/>
              <a:t>Если </a:t>
            </a:r>
            <a:r>
              <a:rPr lang="ru-RU" dirty="0"/>
              <a:t>же с помощью электронного средства детям демонстрируются фильмы, программы или иная информация, требующая ее фиксации в тетрадях, то непрерывно использовать экран учащимся начальных классов можно только 10 минут, 5-9-х классов – 15 минут.</a:t>
            </a:r>
          </a:p>
        </p:txBody>
      </p:sp>
    </p:spTree>
    <p:extLst>
      <p:ext uri="{BB962C8B-B14F-4D97-AF65-F5344CB8AC3E}">
        <p14:creationId xmlns:p14="http://schemas.microsoft.com/office/powerpoint/2010/main" val="7828904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solidFill>
                  <a:srgbClr val="000000">
                    <a:lumMod val="75000"/>
                    <a:lumOff val="25000"/>
                  </a:srgbClr>
                </a:solidFill>
              </a:rPr>
              <a:t>Виртуальные выставки и музеи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5343" y="2070142"/>
            <a:ext cx="6409427" cy="42012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51019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925" y="286603"/>
            <a:ext cx="11611154" cy="1619835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>Российский национальный музей музыки</a:t>
            </a:r>
            <a:br>
              <a:rPr lang="ru-RU" dirty="0" smtClean="0"/>
            </a:br>
            <a:r>
              <a:rPr lang="en-US" sz="2000" dirty="0">
                <a:hlinkClick r:id="rId2"/>
              </a:rPr>
              <a:t>https://</a:t>
            </a:r>
            <a:r>
              <a:rPr lang="en-US" sz="2000" dirty="0" smtClean="0">
                <a:hlinkClick r:id="rId2"/>
              </a:rPr>
              <a:t>music-museum.ru/exhibitions/virtualnyie-vyistavki.html</a:t>
            </a:r>
            <a:r>
              <a:rPr lang="ru-RU" sz="2000" dirty="0" smtClean="0"/>
              <a:t/>
            </a:r>
            <a:br>
              <a:rPr lang="ru-RU" sz="2000" dirty="0" smtClean="0"/>
            </a:br>
            <a:endParaRPr lang="ru-RU" sz="20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925" y="1906438"/>
            <a:ext cx="6885424" cy="41445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94763" y="2674188"/>
            <a:ext cx="3916391" cy="28543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360776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6596" y="286603"/>
            <a:ext cx="10569084" cy="1450757"/>
          </a:xfrm>
        </p:spPr>
        <p:txBody>
          <a:bodyPr/>
          <a:lstStyle/>
          <a:p>
            <a:pPr algn="ctr"/>
            <a:r>
              <a:rPr lang="ru-RU" dirty="0" err="1"/>
              <a:t>Шереметевский</a:t>
            </a:r>
            <a:r>
              <a:rPr lang="ru-RU" dirty="0"/>
              <a:t> дворец — Музей музыки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9009" y="2648461"/>
            <a:ext cx="7061582" cy="359689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764002" y="1737360"/>
            <a:ext cx="4030014" cy="9848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hlinkClick r:id="rId3"/>
              </a:rPr>
              <a:t>https://music.theatremuseum.ru</a:t>
            </a:r>
            <a:r>
              <a:rPr lang="en-US" sz="2000" dirty="0" smtClean="0">
                <a:hlinkClick r:id="rId3"/>
              </a:rPr>
              <a:t>/</a:t>
            </a:r>
            <a:endParaRPr lang="ru-RU" sz="2000" dirty="0" smtClean="0"/>
          </a:p>
          <a:p>
            <a:r>
              <a:rPr lang="en-US" sz="2000" dirty="0">
                <a:hlinkClick r:id="rId4"/>
              </a:rPr>
              <a:t>https://</a:t>
            </a:r>
            <a:r>
              <a:rPr lang="en-US" sz="2000" dirty="0" smtClean="0">
                <a:hlinkClick r:id="rId4"/>
              </a:rPr>
              <a:t>theatremuseum.ru/naukpubl</a:t>
            </a:r>
            <a:endParaRPr lang="ru-RU" sz="2000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209544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2773" y="165116"/>
            <a:ext cx="6696174" cy="371677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t="29850"/>
          <a:stretch/>
        </p:blipFill>
        <p:spPr>
          <a:xfrm>
            <a:off x="1" y="2760451"/>
            <a:ext cx="6374920" cy="35088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2343" y="83166"/>
            <a:ext cx="3324791" cy="24659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43004" y="4011282"/>
            <a:ext cx="3560987" cy="22580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611634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7280" y="362309"/>
            <a:ext cx="10058400" cy="1375051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>Софийский собор</a:t>
            </a:r>
            <a:br>
              <a:rPr lang="ru-RU" dirty="0" smtClean="0"/>
            </a:br>
            <a:r>
              <a:rPr lang="en-US" sz="2200" dirty="0">
                <a:hlinkClick r:id="rId2"/>
              </a:rPr>
              <a:t>https://my.matterport.com/show/?</a:t>
            </a:r>
            <a:r>
              <a:rPr lang="en-US" sz="2200" dirty="0" smtClean="0">
                <a:hlinkClick r:id="rId2"/>
              </a:rPr>
              <a:t>m=XxDnKGZfXJG</a:t>
            </a:r>
            <a:r>
              <a:rPr lang="ru-RU" sz="2200" dirty="0" smtClean="0"/>
              <a:t/>
            </a:r>
            <a:br>
              <a:rPr lang="ru-RU" sz="2200" dirty="0" smtClean="0"/>
            </a:br>
            <a:endParaRPr lang="ru-RU" sz="22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7880" y="1889183"/>
            <a:ext cx="5662806" cy="40026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63109" y="1889183"/>
            <a:ext cx="4537495" cy="40026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716310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7410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5930" t="61140" r="1221" b="173"/>
          <a:stretch/>
        </p:blipFill>
        <p:spPr>
          <a:xfrm>
            <a:off x="7560328" y="1430152"/>
            <a:ext cx="4631672" cy="341757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534" y="167136"/>
            <a:ext cx="6906794" cy="59436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063040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5189810"/>
      </p:ext>
    </p:extLst>
  </p:cSld>
  <p:clrMapOvr>
    <a:masterClrMapping/>
  </p:clrMapOvr>
</p:sld>
</file>

<file path=ppt/theme/theme1.xml><?xml version="1.0" encoding="utf-8"?>
<a:theme xmlns:a="http://schemas.openxmlformats.org/drawingml/2006/main" name="Ретро">
  <a:themeElements>
    <a:clrScheme name="Ретро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Ретро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Ретро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353</TotalTime>
  <Words>135</Words>
  <Application>Microsoft Office PowerPoint</Application>
  <PresentationFormat>Широкоэкранный</PresentationFormat>
  <Paragraphs>12</Paragraphs>
  <Slides>12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5" baseType="lpstr">
      <vt:lpstr>Calibri</vt:lpstr>
      <vt:lpstr>Calibri Light</vt:lpstr>
      <vt:lpstr>Ретро</vt:lpstr>
      <vt:lpstr>Использование ИКТ для формирования функциональной грамотности на уроке музыки</vt:lpstr>
      <vt:lpstr>Виртуальные выставки и музеи</vt:lpstr>
      <vt:lpstr>Российский национальный музей музыки https://music-museum.ru/exhibitions/virtualnyie-vyistavki.html </vt:lpstr>
      <vt:lpstr>Шереметевский дворец — Музей музыки</vt:lpstr>
      <vt:lpstr>Презентация PowerPoint</vt:lpstr>
      <vt:lpstr>Софийский собор https://my.matterport.com/show/?m=XxDnKGZfXJG </vt:lpstr>
      <vt:lpstr>Презентация PowerPoint</vt:lpstr>
      <vt:lpstr>Презентация PowerPoint</vt:lpstr>
      <vt:lpstr>Презентация PowerPoint</vt:lpstr>
      <vt:lpstr>Презентация PowerPoint</vt:lpstr>
      <vt:lpstr>В музыкальном театре. Как купить билеты в театр?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Использование ИКТ для формирования функциональной грамотности на уроке музыки</dc:title>
  <dc:creator>Galya Music</dc:creator>
  <cp:lastModifiedBy>Galya Music</cp:lastModifiedBy>
  <cp:revision>21</cp:revision>
  <dcterms:created xsi:type="dcterms:W3CDTF">2022-10-16T20:27:43Z</dcterms:created>
  <dcterms:modified xsi:type="dcterms:W3CDTF">2022-10-18T19:43:50Z</dcterms:modified>
</cp:coreProperties>
</file>