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D5E-0CBC-45CD-8DE5-DF268B17F9B5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534C-AC1B-43D5-8E22-418BD60F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31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D5E-0CBC-45CD-8DE5-DF268B17F9B5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534C-AC1B-43D5-8E22-418BD60F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12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D5E-0CBC-45CD-8DE5-DF268B17F9B5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534C-AC1B-43D5-8E22-418BD60F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11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D5E-0CBC-45CD-8DE5-DF268B17F9B5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534C-AC1B-43D5-8E22-418BD60F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33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D5E-0CBC-45CD-8DE5-DF268B17F9B5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534C-AC1B-43D5-8E22-418BD60F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50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D5E-0CBC-45CD-8DE5-DF268B17F9B5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534C-AC1B-43D5-8E22-418BD60F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08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D5E-0CBC-45CD-8DE5-DF268B17F9B5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534C-AC1B-43D5-8E22-418BD60F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76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D5E-0CBC-45CD-8DE5-DF268B17F9B5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534C-AC1B-43D5-8E22-418BD60F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16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D5E-0CBC-45CD-8DE5-DF268B17F9B5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534C-AC1B-43D5-8E22-418BD60F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65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D5E-0CBC-45CD-8DE5-DF268B17F9B5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534C-AC1B-43D5-8E22-418BD60F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71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CDD5E-0CBC-45CD-8DE5-DF268B17F9B5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534C-AC1B-43D5-8E22-418BD60F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34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CDD5E-0CBC-45CD-8DE5-DF268B17F9B5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F534C-AC1B-43D5-8E22-418BD60F2A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25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2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27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6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329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313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1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07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1053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Широкоэкранный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Dns2 Dns</dc:creator>
  <cp:lastModifiedBy>Dns2 Dns</cp:lastModifiedBy>
  <cp:revision>1</cp:revision>
  <dcterms:created xsi:type="dcterms:W3CDTF">2022-10-18T19:07:35Z</dcterms:created>
  <dcterms:modified xsi:type="dcterms:W3CDTF">2022-10-18T19:13:43Z</dcterms:modified>
</cp:coreProperties>
</file>