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67" r:id="rId15"/>
    <p:sldId id="270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73" r:id="rId30"/>
    <p:sldId id="271" r:id="rId31"/>
    <p:sldId id="272" r:id="rId32"/>
    <p:sldId id="28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5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24" y="-418454"/>
            <a:ext cx="5387730" cy="761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5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232475"/>
            <a:ext cx="9905999" cy="5558726"/>
          </a:xfrm>
        </p:spPr>
        <p:txBody>
          <a:bodyPr>
            <a:normAutofit fontScale="92500"/>
          </a:bodyPr>
          <a:lstStyle/>
          <a:p>
            <a:r>
              <a:rPr lang="ru-RU" sz="2800" dirty="0" smtClean="0"/>
              <a:t>Молодой царь имел и еще один интерес. Он любил смотреть, как делаются разные вещи, строятся здания, печатаются книги.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4400" dirty="0" smtClean="0"/>
              <a:t>В старину такие занятия называли: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400" dirty="0" smtClean="0"/>
              <a:t>Профессия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400" dirty="0" smtClean="0"/>
              <a:t>Бизнес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400" dirty="0" smtClean="0"/>
              <a:t>Ремесло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400" dirty="0" smtClean="0"/>
              <a:t>Умение 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124" y="2123267"/>
            <a:ext cx="7388418" cy="389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4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253" y="166484"/>
            <a:ext cx="9905998" cy="1478570"/>
          </a:xfrm>
        </p:spPr>
        <p:txBody>
          <a:bodyPr/>
          <a:lstStyle/>
          <a:p>
            <a:r>
              <a:rPr lang="ru-RU" dirty="0" smtClean="0"/>
              <a:t>Кто изображен на картинке?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253" y="1645054"/>
            <a:ext cx="5492109" cy="4554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72758" y="2311480"/>
            <a:ext cx="50059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ru-RU" sz="4800" dirty="0" smtClean="0"/>
              <a:t>Строитель</a:t>
            </a: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ru-RU" sz="4800" dirty="0" smtClean="0"/>
              <a:t>Каменщик</a:t>
            </a: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ru-RU" sz="4800" dirty="0" smtClean="0"/>
              <a:t>Гончар </a:t>
            </a:r>
            <a:endParaRPr lang="ru-RU" sz="4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869" y="3922188"/>
            <a:ext cx="5731730" cy="253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6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876" y="0"/>
            <a:ext cx="5422727" cy="706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Кто изображен на картинке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17776" y="1921790"/>
            <a:ext cx="4429635" cy="386941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4800" dirty="0" smtClean="0"/>
              <a:t>Гончар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 smtClean="0"/>
              <a:t>Кузнец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 smtClean="0"/>
              <a:t>Сталевар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 smtClean="0"/>
              <a:t>Пекарь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12" y="1691575"/>
            <a:ext cx="58293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7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Кто изображен на картинке?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438" y="1815535"/>
            <a:ext cx="4755746" cy="47557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2312" y="2247254"/>
            <a:ext cx="50834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ru-RU" sz="4800" dirty="0" smtClean="0"/>
              <a:t>Лесоруб </a:t>
            </a: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ru-RU" sz="4800" dirty="0" smtClean="0"/>
              <a:t>Плотник</a:t>
            </a: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ru-RU" sz="4800" dirty="0" smtClean="0"/>
              <a:t>Столяр</a:t>
            </a: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ru-RU" sz="4800" dirty="0" smtClean="0"/>
              <a:t>Дровосек </a:t>
            </a:r>
            <a:endParaRPr lang="ru-RU" sz="4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361" y="3770748"/>
            <a:ext cx="6214301" cy="255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4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2409" y="265703"/>
            <a:ext cx="4840933" cy="3541714"/>
          </a:xfrm>
        </p:spPr>
        <p:txBody>
          <a:bodyPr>
            <a:noAutofit/>
          </a:bodyPr>
          <a:lstStyle/>
          <a:p>
            <a:r>
              <a:rPr lang="ru-RU" sz="3200" dirty="0"/>
              <a:t> «Царь-плотник»  — памятник Петру I, показывающий жизнь Петра, когда он инкогнито находился в Голландии и трудился корабельным плотником на верфи в городе </a:t>
            </a:r>
            <a:r>
              <a:rPr lang="ru-RU" sz="3200" dirty="0" err="1"/>
              <a:t>Саардаме</a:t>
            </a:r>
            <a:r>
              <a:rPr lang="ru-RU" sz="32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083" y="419422"/>
            <a:ext cx="5764401" cy="57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Под каким псевдонимом Пётр I жил в Голландии</a:t>
            </a:r>
            <a:r>
              <a:rPr lang="ru-RU" dirty="0" smtClean="0"/>
              <a:t>? (псевдоним – придуманное, ненастоящее имя)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2477" y="2357975"/>
            <a:ext cx="9905999" cy="354171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4800" dirty="0" smtClean="0"/>
              <a:t>Иван Иванов </a:t>
            </a:r>
            <a:endParaRPr lang="ru-RU" sz="4800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/>
              <a:t>Михаил Конюхов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/>
              <a:t>Пётр Михайлов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/>
              <a:t>Степан Плотников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05476" y="2357975"/>
            <a:ext cx="655220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800" dirty="0"/>
              <a:t>Урядник Преображенского полка  Пётр Михайлов — это псевдоним царя Петра I во время Великого </a:t>
            </a:r>
            <a:r>
              <a:rPr lang="ru-RU" sz="2800" dirty="0" smtClean="0"/>
              <a:t>посольства.</a:t>
            </a:r>
            <a:endParaRPr lang="ru-RU" sz="2800" dirty="0"/>
          </a:p>
          <a:p>
            <a:pPr fontAlgn="base"/>
            <a:r>
              <a:rPr lang="ru-RU" sz="2800" dirty="0"/>
              <a:t>Формально Пётр следовал инкогнито, но его заметная внешность легко выдавала его. Да и сам царь во время путешествия нередко предпочитал лично возглавлять переговоры с иностранными правителями.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973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Какой город основал </a:t>
            </a:r>
            <a:r>
              <a:rPr lang="ru-RU" dirty="0" err="1" smtClean="0"/>
              <a:t>петр</a:t>
            </a:r>
            <a:r>
              <a:rPr lang="ru-RU" dirty="0" smtClean="0"/>
              <a:t> </a:t>
            </a:r>
            <a:r>
              <a:rPr lang="en-US" dirty="0" err="1" smtClean="0"/>
              <a:t>i</a:t>
            </a:r>
            <a:r>
              <a:rPr lang="ru-RU" dirty="0" smtClean="0"/>
              <a:t> 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4800" dirty="0" smtClean="0"/>
              <a:t>Москва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 smtClean="0"/>
              <a:t>Мурманск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 smtClean="0"/>
              <a:t>Санкт- Петербург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 smtClean="0"/>
              <a:t>Великий Новгород 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603" y="2097088"/>
            <a:ext cx="5610397" cy="393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7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Что из нижеперечисленного </a:t>
            </a:r>
            <a:r>
              <a:rPr lang="ru-RU" sz="6700" b="1" dirty="0"/>
              <a:t>НЕ</a:t>
            </a:r>
            <a:r>
              <a:rPr lang="ru-RU" dirty="0"/>
              <a:t> является правдой?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2249487"/>
            <a:ext cx="10730290" cy="3541714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sz="3800" dirty="0"/>
              <a:t>Санкт-Петербург основан в 1703 году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800" dirty="0"/>
              <a:t>Санкт-Петербург был заложен в устье Невы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800" dirty="0"/>
              <a:t>Санкт-Петербург назван в честь его основателя Петра I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800" dirty="0"/>
              <a:t>В первой четверти XVIII века название города писалось как Сан(к)т-Питер-</a:t>
            </a:r>
            <a:r>
              <a:rPr lang="ru-RU" sz="3800" dirty="0" err="1"/>
              <a:t>Бурх</a:t>
            </a:r>
            <a:endParaRPr lang="ru-RU" sz="3800" dirty="0"/>
          </a:p>
        </p:txBody>
      </p:sp>
    </p:spTree>
    <p:extLst>
      <p:ext uri="{BB962C8B-B14F-4D97-AF65-F5344CB8AC3E}">
        <p14:creationId xmlns:p14="http://schemas.microsoft.com/office/powerpoint/2010/main" val="341557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2" y="618518"/>
            <a:ext cx="10249841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Город назван не в честь Петра I, а в честь  Святого апостола Петра , небесного покровителя Петра I.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6670" y="1790054"/>
            <a:ext cx="5067946" cy="506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1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00" y="0"/>
            <a:ext cx="12325299" cy="6932981"/>
          </a:xfrm>
        </p:spPr>
      </p:pic>
    </p:spTree>
    <p:extLst>
      <p:ext uri="{BB962C8B-B14F-4D97-AF65-F5344CB8AC3E}">
        <p14:creationId xmlns:p14="http://schemas.microsoft.com/office/powerpoint/2010/main" val="113778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 какому поводу Петр I приказал выбить медаль с надписью  «</a:t>
            </a:r>
            <a:r>
              <a:rPr lang="ru-RU" dirty="0" err="1"/>
              <a:t>Небываемое</a:t>
            </a:r>
            <a:r>
              <a:rPr lang="ru-RU" dirty="0"/>
              <a:t> бывает»?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4400" dirty="0"/>
              <a:t>по поводу победы над турками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400" dirty="0"/>
              <a:t>по поводу первой победы на море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400" dirty="0"/>
              <a:t>по поводу подавления восстания донских </a:t>
            </a:r>
            <a:r>
              <a:rPr lang="ru-RU" sz="4400" dirty="0" smtClean="0"/>
              <a:t>казаков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400" dirty="0"/>
              <a:t>п</a:t>
            </a:r>
            <a:r>
              <a:rPr lang="ru-RU" sz="4400" dirty="0" smtClean="0"/>
              <a:t>о поводу победы на шведами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592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2714"/>
            <a:ext cx="12192000" cy="3541714"/>
          </a:xfrm>
        </p:spPr>
        <p:txBody>
          <a:bodyPr>
            <a:noAutofit/>
          </a:bodyPr>
          <a:lstStyle/>
          <a:p>
            <a:r>
              <a:rPr lang="ru-RU" sz="3200" dirty="0"/>
              <a:t>7 (18) мая 1703 года в устье реки Невы произошло морское сражение. В ходе непродолжительного боя на абордаж были взяты два шведских корабля. Условно бой можно назвать  первым морским сражением русского флот а, а дата 18 мая считается датой рождения Балтийского флота. В честь этой победы Петр велел выбить медаль с надписью «</a:t>
            </a:r>
            <a:r>
              <a:rPr lang="ru-RU" sz="3200" dirty="0" err="1"/>
              <a:t>Небываемое</a:t>
            </a:r>
            <a:r>
              <a:rPr lang="ru-RU" sz="3200" dirty="0"/>
              <a:t> бывает».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688" y="3786765"/>
            <a:ext cx="5594888" cy="290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1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По указу Петра I от 16 января 1705 г. во всех городах велено было брать пошлину за уклонение от выполнения определенной указом обязанности. Размер пошлины зависел от сословия: с купцов средней и мелкой статьи, а также с посадских людей брали по 60 рублей в год, а царедворцы, городовые дворяне и чиновники платили по 600 рублей.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59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 что именно бралась плата?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ru-RU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/>
              <a:t>за разрешение курить табак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/>
              <a:t>за разрешение носить усы и бороду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/>
              <a:t>за разрешение употреблять алкоголь</a:t>
            </a:r>
          </a:p>
        </p:txBody>
      </p:sp>
    </p:spTree>
    <p:extLst>
      <p:ext uri="{BB962C8B-B14F-4D97-AF65-F5344CB8AC3E}">
        <p14:creationId xmlns:p14="http://schemas.microsoft.com/office/powerpoint/2010/main" val="216099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7426" y="436185"/>
            <a:ext cx="9905999" cy="3541714"/>
          </a:xfrm>
        </p:spPr>
        <p:txBody>
          <a:bodyPr>
            <a:normAutofit/>
          </a:bodyPr>
          <a:lstStyle/>
          <a:p>
            <a:pPr fontAlgn="base"/>
            <a:r>
              <a:rPr lang="ru-RU" sz="2800" dirty="0"/>
              <a:t>В 1705 году, согласно новому указу Петра, всё мужское население страны, за исключением священников, монахов и крестьян, было обязано  брить бороды и усы.  Каждый уплативший пошлину получал  </a:t>
            </a:r>
            <a:r>
              <a:rPr lang="ru-RU" sz="2800" dirty="0" err="1"/>
              <a:t>бородовой</a:t>
            </a:r>
            <a:r>
              <a:rPr lang="ru-RU" sz="2800" dirty="0"/>
              <a:t> знак  — металлический жетон, служащий квитанцией об оплате пошлины.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277" y="3177153"/>
            <a:ext cx="3510296" cy="347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0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9386" y="250205"/>
            <a:ext cx="9905999" cy="3541714"/>
          </a:xfrm>
        </p:spPr>
        <p:txBody>
          <a:bodyPr/>
          <a:lstStyle/>
          <a:p>
            <a:r>
              <a:rPr lang="ru-RU" sz="2800" dirty="0"/>
              <a:t>Петр I принял личное участие в этой битве и водил в атаку батальоны, а после удачного её </a:t>
            </a:r>
            <a:r>
              <a:rPr lang="ru-RU" sz="2800" dirty="0" smtClean="0"/>
              <a:t>завершения, </a:t>
            </a:r>
            <a:r>
              <a:rPr lang="ru-RU" sz="2800" dirty="0"/>
              <a:t>поднял тост во славу </a:t>
            </a:r>
            <a:r>
              <a:rPr lang="ru-RU" sz="2800" dirty="0" smtClean="0"/>
              <a:t>своих </a:t>
            </a:r>
            <a:r>
              <a:rPr lang="ru-RU" sz="2800" dirty="0"/>
              <a:t>«учителей в воинском искусстве» . </a:t>
            </a:r>
            <a:endParaRPr lang="ru-RU" sz="2800" dirty="0" smtClean="0"/>
          </a:p>
          <a:p>
            <a:r>
              <a:rPr lang="ru-RU" sz="3600" dirty="0" smtClean="0"/>
              <a:t>За </a:t>
            </a:r>
            <a:r>
              <a:rPr lang="ru-RU" sz="3600" dirty="0"/>
              <a:t>кого и после какого сражения был поднят тост?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5362" y="3771255"/>
            <a:ext cx="110657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4000" dirty="0"/>
              <a:t>за Ливонский орден, после Ледового побоища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4000" dirty="0"/>
              <a:t>за шведов, после Полтавской битвы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4000" dirty="0"/>
              <a:t>за </a:t>
            </a:r>
            <a:r>
              <a:rPr lang="ru-RU" sz="4000" dirty="0" err="1"/>
              <a:t>турков</a:t>
            </a:r>
            <a:r>
              <a:rPr lang="ru-RU" sz="4000" dirty="0"/>
              <a:t>, после взятия крепости Измаил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114" y="0"/>
            <a:ext cx="8259758" cy="697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0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Назовите первый музей в России, учреждённый императором Петром I в Санкт-Петербурге?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4800" dirty="0"/>
              <a:t>Музей </a:t>
            </a:r>
            <a:r>
              <a:rPr lang="ru-RU" sz="4800" dirty="0" smtClean="0"/>
              <a:t>Востока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 smtClean="0"/>
              <a:t>Кунсткамера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 smtClean="0"/>
              <a:t>Третьяковская галерея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 smtClean="0"/>
              <a:t>Эрмитаж 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514" y="1720313"/>
            <a:ext cx="6708855" cy="489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9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1927" y="265704"/>
            <a:ext cx="9905999" cy="3541714"/>
          </a:xfrm>
        </p:spPr>
        <p:txBody>
          <a:bodyPr>
            <a:noAutofit/>
          </a:bodyPr>
          <a:lstStyle/>
          <a:p>
            <a:r>
              <a:rPr lang="ru-RU" sz="2800" dirty="0"/>
              <a:t> Кунсткамера — это старейший музей России, основанный в 1714 году на базе личных коллекций Петра I, приобретенных им во время путешествий в Западную Европу. Царь, не скупясь, закупал целые коллекции и отдельные вещи: книги, приборы, инструменты, оружие, природные редкости. Первоначально всё это размещалось в Летнем дворце Петра I, в специальном помещении, названном «Кунсткамера», что переводится с немецкого как  «кабинет редкостей». </a:t>
            </a:r>
          </a:p>
          <a:p>
            <a:r>
              <a:rPr lang="ru-RU" sz="2800" dirty="0" smtClean="0"/>
              <a:t>Сейчас </a:t>
            </a:r>
            <a:r>
              <a:rPr lang="ru-RU" sz="2800" dirty="0"/>
              <a:t>музей официально называется: «Музей антропологии и этнографии имени Петра Великого Российской академии наук».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63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5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Что учредил Пётр I 28 (января) 8 февраля 1724 года?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5465" y="2218490"/>
            <a:ext cx="11716718" cy="3541714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endParaRPr lang="ru-RU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/>
              <a:t>Академию наук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/>
              <a:t>Государственную Думу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/>
              <a:t>Дворцово-парковый ансамбль «Петергоф»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820" y="3568583"/>
            <a:ext cx="4486760" cy="2989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6367" y="1277425"/>
            <a:ext cx="62458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8 февраля 1724 года Петр I учредил в России  Академию наук  — сегодня этот день отмечается как День российской науки.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5149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Какой праздник </a:t>
            </a:r>
            <a:r>
              <a:rPr lang="ru-RU" dirty="0" err="1" smtClean="0"/>
              <a:t>петр</a:t>
            </a:r>
            <a:r>
              <a:rPr lang="ru-RU" dirty="0" smtClean="0"/>
              <a:t> велел отмечать в другой день, а не 1 сентября, как делали </a:t>
            </a:r>
            <a:r>
              <a:rPr lang="ru-RU" dirty="0"/>
              <a:t>раньше?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4800" dirty="0" smtClean="0"/>
              <a:t>Праздник урожая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 smtClean="0"/>
              <a:t>День знаний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 smtClean="0"/>
              <a:t>Новый год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 smtClean="0"/>
              <a:t>Масленица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692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Назовите годы жизни Петра I.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algn="ctr">
              <a:buFont typeface="Wingdings" panose="05000000000000000000" pitchFamily="2" charset="2"/>
              <a:buChar char="q"/>
            </a:pPr>
            <a:r>
              <a:rPr lang="ru-RU" sz="5400" dirty="0"/>
              <a:t>1662-1721</a:t>
            </a:r>
          </a:p>
          <a:p>
            <a:pPr algn="ctr">
              <a:buFont typeface="Wingdings" panose="05000000000000000000" pitchFamily="2" charset="2"/>
              <a:buChar char="q"/>
            </a:pPr>
            <a:r>
              <a:rPr lang="ru-RU" sz="5400" dirty="0"/>
              <a:t>1672-1725</a:t>
            </a:r>
          </a:p>
          <a:p>
            <a:pPr algn="ctr">
              <a:buFont typeface="Wingdings" panose="05000000000000000000" pitchFamily="2" charset="2"/>
              <a:buChar char="q"/>
            </a:pPr>
            <a:r>
              <a:rPr lang="ru-RU" sz="5400" dirty="0" smtClean="0"/>
              <a:t>1682-1729</a:t>
            </a:r>
          </a:p>
          <a:p>
            <a:pPr algn="ctr">
              <a:buFont typeface="Wingdings" panose="05000000000000000000" pitchFamily="2" charset="2"/>
              <a:buChar char="q"/>
            </a:pPr>
            <a:r>
              <a:rPr lang="ru-RU" sz="5400" dirty="0" smtClean="0"/>
              <a:t>1693-1723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46935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каком году Пётр I изменил календарь и приказал отмечать Новый год 1 января?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4800" dirty="0" smtClean="0"/>
              <a:t>в </a:t>
            </a:r>
            <a:r>
              <a:rPr lang="ru-RU" sz="4800" dirty="0"/>
              <a:t>1699 году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/>
              <a:t>в 1700 году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/>
              <a:t>в 1701 </a:t>
            </a:r>
            <a:r>
              <a:rPr lang="ru-RU" sz="4800" dirty="0" smtClean="0"/>
              <a:t>году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 smtClean="0"/>
              <a:t>В 1703 году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21482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8422" y="296700"/>
            <a:ext cx="5429869" cy="3541714"/>
          </a:xfrm>
        </p:spPr>
        <p:txBody>
          <a:bodyPr>
            <a:noAutofit/>
          </a:bodyPr>
          <a:lstStyle/>
          <a:p>
            <a:r>
              <a:rPr lang="ru-RU" sz="2800" dirty="0"/>
              <a:t> 20 декабря 1699 года  Пётр I подписал указ о переходе России на новое летоисчисление и переносе празднования Нового года с 1 сентября на 1 января. Своим указом царь повелел 1 января 1700 года украсить дома еловыми и сосновыми ветками и в знак веселья обязательно поздравлять друг друга с Новым годом и новым столетием.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883" y="296700"/>
            <a:ext cx="5949117" cy="594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7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986" y="0"/>
            <a:ext cx="12581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6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4388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5024388" y="716152"/>
            <a:ext cx="728126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/>
              <a:t>В каком возрасте Петр был провозглашён царем?</a:t>
            </a:r>
          </a:p>
          <a:p>
            <a:endParaRPr lang="ru-RU" sz="4800" dirty="0"/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ru-RU" sz="4800" dirty="0"/>
              <a:t>в 10 </a:t>
            </a:r>
            <a:r>
              <a:rPr lang="ru-RU" sz="4800" dirty="0" smtClean="0"/>
              <a:t>лет</a:t>
            </a: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ru-RU" sz="4800" dirty="0" smtClean="0"/>
              <a:t>в 12 лет</a:t>
            </a:r>
            <a:endParaRPr lang="ru-RU" sz="4800" dirty="0"/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ru-RU" sz="4800" dirty="0"/>
              <a:t>в 16 лет</a:t>
            </a: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ru-RU" sz="4800" dirty="0"/>
              <a:t>в 18 лет</a:t>
            </a:r>
          </a:p>
        </p:txBody>
      </p:sp>
    </p:spTree>
    <p:extLst>
      <p:ext uri="{BB962C8B-B14F-4D97-AF65-F5344CB8AC3E}">
        <p14:creationId xmlns:p14="http://schemas.microsoft.com/office/powerpoint/2010/main" val="247357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-20050"/>
            <a:ext cx="9905998" cy="1478570"/>
          </a:xfrm>
        </p:spPr>
        <p:txBody>
          <a:bodyPr/>
          <a:lstStyle/>
          <a:p>
            <a:r>
              <a:rPr lang="ru-RU" dirty="0" smtClean="0"/>
              <a:t>В какие игры любил играть Пётр?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sz="4000" dirty="0" smtClean="0"/>
              <a:t> Кататься на лошади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000" dirty="0" smtClean="0"/>
              <a:t>В машинки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000" dirty="0" smtClean="0"/>
              <a:t>В военные игры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000" dirty="0" smtClean="0"/>
              <a:t>Запускать кораблики 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59" y="755534"/>
            <a:ext cx="1750017" cy="17500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733" y="1290069"/>
            <a:ext cx="1946328" cy="19463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46" y="5302599"/>
            <a:ext cx="2141730" cy="15554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028" y="3511899"/>
            <a:ext cx="238125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0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906" y="219209"/>
            <a:ext cx="9905999" cy="6119598"/>
          </a:xfrm>
        </p:spPr>
        <p:txBody>
          <a:bodyPr/>
          <a:lstStyle/>
          <a:p>
            <a:r>
              <a:rPr lang="ru-RU" dirty="0"/>
              <a:t>Интерес к военному делу проявился у будущего императора с ранних лет</a:t>
            </a:r>
            <a:r>
              <a:rPr lang="ru-RU" dirty="0" smtClean="0"/>
              <a:t>. </a:t>
            </a:r>
            <a:r>
              <a:rPr lang="ru-RU" dirty="0"/>
              <a:t>С весны 1683 года 11-летний Пётр перенёс свои воинские занятия в поле, и с этого времени прежняя игра в солдатики перешла в настоящее военно-практическое обучение.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427" y="1910812"/>
            <a:ext cx="7479721" cy="442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Как назывались первые «войска» молодого </a:t>
            </a:r>
            <a:r>
              <a:rPr lang="ru-RU" dirty="0" err="1" smtClean="0"/>
              <a:t>петра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4800" dirty="0" smtClean="0"/>
              <a:t>Игрушечные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 smtClean="0"/>
              <a:t>Потешные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 smtClean="0"/>
              <a:t>Забавные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 err="1" smtClean="0"/>
              <a:t>Понарошечными</a:t>
            </a:r>
            <a:endParaRPr lang="ru-RU" sz="48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22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4403" y="374192"/>
            <a:ext cx="5119902" cy="3541714"/>
          </a:xfrm>
        </p:spPr>
        <p:txBody>
          <a:bodyPr>
            <a:noAutofit/>
          </a:bodyPr>
          <a:lstStyle/>
          <a:p>
            <a:r>
              <a:rPr lang="ru-RU" sz="2800" dirty="0"/>
              <a:t>В 16 лет Пётр Алексеевич нашел в амбаре своего дяди, Никиты Романова, ботик "Святой Николай</a:t>
            </a:r>
            <a:r>
              <a:rPr lang="ru-RU" sz="2800" dirty="0" smtClean="0"/>
              <a:t>"</a:t>
            </a:r>
            <a:r>
              <a:rPr lang="ru-RU" sz="2800" dirty="0"/>
              <a:t> и стал пускать его по реке Яузе. Юный царь легко освоил управление лодкой, и идея построить российский флот прочно завладела его умом. В 1693 году Пётр построил первый морской корабль — «Святой Павел».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051" y="374192"/>
            <a:ext cx="5453142" cy="545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0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порту какого города он построил этот корабль?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4800" dirty="0" smtClean="0"/>
              <a:t>в </a:t>
            </a:r>
            <a:r>
              <a:rPr lang="ru-RU" sz="4800" dirty="0"/>
              <a:t>порту Архангельска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/>
              <a:t>в порту Санкт-Петербурга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/>
              <a:t>в порту </a:t>
            </a:r>
            <a:r>
              <a:rPr lang="ru-RU" sz="4800" dirty="0" smtClean="0"/>
              <a:t>Мурманска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800" dirty="0" smtClean="0"/>
              <a:t>В порту Москвы</a:t>
            </a:r>
            <a:endParaRPr lang="ru-RU" sz="4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845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144</TotalTime>
  <Words>740</Words>
  <Application>Microsoft Office PowerPoint</Application>
  <PresentationFormat>Широкоэкранный</PresentationFormat>
  <Paragraphs>112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Trebuchet MS</vt:lpstr>
      <vt:lpstr>Tw Cen MT</vt:lpstr>
      <vt:lpstr>Wingdings</vt:lpstr>
      <vt:lpstr>Контур</vt:lpstr>
      <vt:lpstr>Презентация PowerPoint</vt:lpstr>
      <vt:lpstr>Презентация PowerPoint</vt:lpstr>
      <vt:lpstr>Назовите годы жизни Петра I.</vt:lpstr>
      <vt:lpstr>Презентация PowerPoint</vt:lpstr>
      <vt:lpstr>В какие игры любил играть Пётр?</vt:lpstr>
      <vt:lpstr>Презентация PowerPoint</vt:lpstr>
      <vt:lpstr>Как назывались первые «войска» молодого петра?</vt:lpstr>
      <vt:lpstr>Презентация PowerPoint</vt:lpstr>
      <vt:lpstr>В порту какого города он построил этот корабль?</vt:lpstr>
      <vt:lpstr>Презентация PowerPoint</vt:lpstr>
      <vt:lpstr>Кто изображен на картинке? </vt:lpstr>
      <vt:lpstr>Презентация PowerPoint</vt:lpstr>
      <vt:lpstr>Кто изображен на картинке</vt:lpstr>
      <vt:lpstr>Кто изображен на картинке?</vt:lpstr>
      <vt:lpstr>Презентация PowerPoint</vt:lpstr>
      <vt:lpstr>Под каким псевдонимом Пётр I жил в Голландии? (псевдоним – придуманное, ненастоящее имя)</vt:lpstr>
      <vt:lpstr>Какой город основал петр i ?</vt:lpstr>
      <vt:lpstr>Что из нижеперечисленного НЕ является правдой? </vt:lpstr>
      <vt:lpstr>Город назван не в честь Петра I, а в честь  Святого апостола Петра , небесного покровителя Петра I.</vt:lpstr>
      <vt:lpstr>По какому поводу Петр I приказал выбить медаль с надписью  «Небываемое бывает»? </vt:lpstr>
      <vt:lpstr>Презентация PowerPoint</vt:lpstr>
      <vt:lpstr>Презентация PowerPoint</vt:lpstr>
      <vt:lpstr>За что именно бралась плата?</vt:lpstr>
      <vt:lpstr>Презентация PowerPoint</vt:lpstr>
      <vt:lpstr>Презентация PowerPoint</vt:lpstr>
      <vt:lpstr>Назовите первый музей в России, учреждённый императором Петром I в Санкт-Петербурге?  </vt:lpstr>
      <vt:lpstr>Презентация PowerPoint</vt:lpstr>
      <vt:lpstr>Что учредил Пётр I 28 (января) 8 февраля 1724 года? </vt:lpstr>
      <vt:lpstr>Какой праздник петр велел отмечать в другой день, а не 1 сентября, как делали раньше?</vt:lpstr>
      <vt:lpstr>В каком году Пётр I изменил календарь и приказал отмечать Новый год 1 января?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Учитель</cp:lastModifiedBy>
  <cp:revision>14</cp:revision>
  <dcterms:created xsi:type="dcterms:W3CDTF">2022-12-07T13:17:35Z</dcterms:created>
  <dcterms:modified xsi:type="dcterms:W3CDTF">2022-12-07T15:42:29Z</dcterms:modified>
</cp:coreProperties>
</file>