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5"/>
  </p:notesMasterIdLst>
  <p:sldIdLst>
    <p:sldId id="256" r:id="rId3"/>
    <p:sldId id="292" r:id="rId4"/>
    <p:sldId id="294" r:id="rId5"/>
    <p:sldId id="258" r:id="rId6"/>
    <p:sldId id="259" r:id="rId7"/>
    <p:sldId id="264" r:id="rId8"/>
    <p:sldId id="265" r:id="rId9"/>
    <p:sldId id="260" r:id="rId10"/>
    <p:sldId id="267" r:id="rId11"/>
    <p:sldId id="266" r:id="rId12"/>
    <p:sldId id="268" r:id="rId13"/>
    <p:sldId id="295" r:id="rId14"/>
    <p:sldId id="296" r:id="rId15"/>
    <p:sldId id="297" r:id="rId16"/>
    <p:sldId id="270" r:id="rId17"/>
    <p:sldId id="298" r:id="rId18"/>
    <p:sldId id="272" r:id="rId19"/>
    <p:sldId id="269" r:id="rId20"/>
    <p:sldId id="274" r:id="rId21"/>
    <p:sldId id="271" r:id="rId22"/>
    <p:sldId id="303" r:id="rId23"/>
    <p:sldId id="314" r:id="rId24"/>
    <p:sldId id="313" r:id="rId25"/>
    <p:sldId id="312" r:id="rId26"/>
    <p:sldId id="311" r:id="rId27"/>
    <p:sldId id="310" r:id="rId28"/>
    <p:sldId id="309" r:id="rId29"/>
    <p:sldId id="308" r:id="rId30"/>
    <p:sldId id="307" r:id="rId31"/>
    <p:sldId id="306" r:id="rId32"/>
    <p:sldId id="305" r:id="rId33"/>
    <p:sldId id="304" r:id="rId34"/>
    <p:sldId id="300" r:id="rId35"/>
    <p:sldId id="301" r:id="rId36"/>
    <p:sldId id="302" r:id="rId37"/>
    <p:sldId id="315" r:id="rId38"/>
    <p:sldId id="326" r:id="rId39"/>
    <p:sldId id="325" r:id="rId40"/>
    <p:sldId id="324" r:id="rId41"/>
    <p:sldId id="323" r:id="rId42"/>
    <p:sldId id="322" r:id="rId43"/>
    <p:sldId id="339" r:id="rId44"/>
    <p:sldId id="261" r:id="rId45"/>
    <p:sldId id="331" r:id="rId46"/>
    <p:sldId id="329" r:id="rId47"/>
    <p:sldId id="337" r:id="rId48"/>
    <p:sldId id="334" r:id="rId49"/>
    <p:sldId id="330" r:id="rId50"/>
    <p:sldId id="335" r:id="rId51"/>
    <p:sldId id="336" r:id="rId52"/>
    <p:sldId id="333" r:id="rId53"/>
    <p:sldId id="338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0000"/>
    <a:srgbClr val="660033"/>
    <a:srgbClr val="969696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66" autoAdjust="0"/>
    <p:restoredTop sz="94368" autoAdjust="0"/>
  </p:normalViewPr>
  <p:slideViewPr>
    <p:cSldViewPr>
      <p:cViewPr>
        <p:scale>
          <a:sx n="53" d="100"/>
          <a:sy n="53" d="100"/>
        </p:scale>
        <p:origin x="-1368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CB4EFE-BBE3-4578-8CAE-BFB328D67C3F}" type="datetimeFigureOut">
              <a:rPr lang="ru-RU"/>
              <a:pPr>
                <a:defRPr/>
              </a:pPr>
              <a:t>06.12.2022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6BAA81-0AD0-42B3-ADEE-BE9A416A4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797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  <a:cs typeface="Lucida Sans Unicode" pitchFamily="34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36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1950" cy="124856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36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36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36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36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F3A1C7-9F67-4ACB-AAAD-90E735B39E5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ru-RU"/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chemeClr val="bg1"/>
              </a:solidFill>
              <a:latin typeface="Calibri" pitchFamily="34" charset="0"/>
              <a:cs typeface="Lucida Sans Unicode" pitchFamily="34" charset="0"/>
            </a:endParaRPr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3688"/>
          </a:xfrm>
          <a:noFill/>
        </p:spPr>
        <p:txBody>
          <a:bodyPr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33158-A06F-46D0-A38E-49274EE22EF2}" type="datetimeFigureOut">
              <a:rPr lang="ru-RU"/>
              <a:pPr>
                <a:defRPr/>
              </a:pPr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37823-F959-4CD5-88D6-FECC77694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D6441-F916-4053-A406-D522EE7B59AB}" type="datetimeFigureOut">
              <a:rPr lang="ru-RU"/>
              <a:pPr>
                <a:defRPr/>
              </a:pPr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E6EBD-9D0F-424E-ACE4-8B8F23C8D1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5070F-BA8B-4107-86EE-039EF8BB14C6}" type="datetimeFigureOut">
              <a:rPr lang="ru-RU"/>
              <a:pPr>
                <a:defRPr/>
              </a:pPr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F6CFF-CC3A-44AE-9058-AB48D43D61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+mn-lt"/>
              </a:defRPr>
            </a:lvl1pPr>
          </a:lstStyle>
          <a:p>
            <a:pPr>
              <a:defRPr/>
            </a:pPr>
            <a:fld id="{755A3E40-093D-4C38-B5EF-F031D4B1F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+mn-lt"/>
              </a:defRPr>
            </a:lvl1pPr>
          </a:lstStyle>
          <a:p>
            <a:pPr>
              <a:defRPr/>
            </a:pPr>
            <a:fld id="{448300A1-2B74-47A8-960C-F81DECE20F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+mn-lt"/>
              </a:defRPr>
            </a:lvl1pPr>
          </a:lstStyle>
          <a:p>
            <a:pPr>
              <a:defRPr/>
            </a:pPr>
            <a:fld id="{7543C6E9-60B4-47AD-907D-2B7E6D8BE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0663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0263" y="1600200"/>
            <a:ext cx="4032250" cy="451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+mn-lt"/>
              </a:defRPr>
            </a:lvl1pPr>
          </a:lstStyle>
          <a:p>
            <a:pPr>
              <a:defRPr/>
            </a:pPr>
            <a:fld id="{C8E1512C-4B34-4A4E-A100-349F344DF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+mn-lt"/>
              </a:defRPr>
            </a:lvl1pPr>
          </a:lstStyle>
          <a:p>
            <a:pPr>
              <a:defRPr/>
            </a:pPr>
            <a:fld id="{AC2FD440-BC91-4CDC-B1F7-F1E403FD96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+mn-lt"/>
              </a:defRPr>
            </a:lvl1pPr>
          </a:lstStyle>
          <a:p>
            <a:pPr>
              <a:defRPr/>
            </a:pPr>
            <a:fld id="{F53AF69F-EE8B-4158-91AE-E8E30CD911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+mn-lt"/>
              </a:defRPr>
            </a:lvl1pPr>
          </a:lstStyle>
          <a:p>
            <a:pPr>
              <a:defRPr/>
            </a:pPr>
            <a:fld id="{DD4915E5-415A-42E0-ABD8-BC7E93E55D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+mn-lt"/>
              </a:defRPr>
            </a:lvl1pPr>
          </a:lstStyle>
          <a:p>
            <a:pPr>
              <a:defRPr/>
            </a:pPr>
            <a:fld id="{86F2971F-8586-45D7-8E43-3C11A70D5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BE854-F00B-40CA-9E00-C67B08DBD72F}" type="datetimeFigureOut">
              <a:rPr lang="ru-RU"/>
              <a:pPr>
                <a:defRPr/>
              </a:pPr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EFC60-029D-4D69-9277-A3007FB5C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+mn-lt"/>
              </a:defRPr>
            </a:lvl1pPr>
          </a:lstStyle>
          <a:p>
            <a:pPr>
              <a:defRPr/>
            </a:pPr>
            <a:fld id="{556A39BB-39DE-4777-82AC-BE1C6CC879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+mn-lt"/>
              </a:defRPr>
            </a:lvl1pPr>
          </a:lstStyle>
          <a:p>
            <a:pPr>
              <a:defRPr/>
            </a:pPr>
            <a:fld id="{474CDB89-5FE5-4A1D-B46F-FD157CFE6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9875" y="128588"/>
            <a:ext cx="2052638" cy="59832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0275" cy="59832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latin typeface="+mn-lt"/>
              </a:defRPr>
            </a:lvl1pPr>
          </a:lstStyle>
          <a:p>
            <a:pPr>
              <a:defRPr/>
            </a:pPr>
            <a:fld id="{BC898087-EC1C-4BCC-AD65-4B9BBE09B8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FC4F5-D7FE-417C-BB7F-27C0C915B04D}" type="datetimeFigureOut">
              <a:rPr lang="ru-RU"/>
              <a:pPr>
                <a:defRPr/>
              </a:pPr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22CDE-192B-45D5-94C8-FE9483593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74FB6-2496-4EDA-BCD6-49F3878AE265}" type="datetimeFigureOut">
              <a:rPr lang="ru-RU"/>
              <a:pPr>
                <a:defRPr/>
              </a:pPr>
              <a:t>06.12.2022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D31E9-BAD0-4294-90B9-3E2149066A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B84C1-9E42-491C-80AF-2036BAB395F9}" type="datetimeFigureOut">
              <a:rPr lang="ru-RU"/>
              <a:pPr>
                <a:defRPr/>
              </a:pPr>
              <a:t>06.12.2022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CC994-5FFD-476D-A5B8-5B5C06E733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6CD98-ABF9-4065-85E3-C538A84586DD}" type="datetimeFigureOut">
              <a:rPr lang="ru-RU"/>
              <a:pPr>
                <a:defRPr/>
              </a:pPr>
              <a:t>06.12.2022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7E694-653C-4F2B-9F5A-F9C62844F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CC533-4B29-4B9B-87CC-EE29B22648DA}" type="datetimeFigureOut">
              <a:rPr lang="ru-RU"/>
              <a:pPr>
                <a:defRPr/>
              </a:pPr>
              <a:t>06.12.2022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229E5-DC40-4222-A408-B3F0A9607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F3E63-7039-4268-8F3B-2B3306470D3A}" type="datetimeFigureOut">
              <a:rPr lang="ru-RU"/>
              <a:pPr>
                <a:defRPr/>
              </a:pPr>
              <a:t>06.12.2022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2C8FA-1F3F-44D5-BB56-A829C1575F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4CECF-5081-4934-B731-B382153FBD15}" type="datetimeFigureOut">
              <a:rPr lang="ru-RU"/>
              <a:pPr>
                <a:defRPr/>
              </a:pPr>
              <a:t>06.12.2022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6F593-8BCF-4BD4-AB60-F7B81345BE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742535-292C-4B49-828C-55923878D99A}" type="datetimeFigureOut">
              <a:rPr lang="ru-RU"/>
              <a:pPr>
                <a:defRPr/>
              </a:pPr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115E0A-FA1A-4B6F-A734-04A5235C2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5313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5313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9313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A6B11E1-F483-446C-AB90-446B75D3A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0" Type="http://schemas.openxmlformats.org/officeDocument/2006/relationships/slide" Target="slide11.xml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2"/>
          <p:cNvSpPr txBox="1">
            <a:spLocks noChangeArrowheads="1"/>
          </p:cNvSpPr>
          <p:nvPr/>
        </p:nvSpPr>
        <p:spPr bwMode="auto">
          <a:xfrm>
            <a:off x="971550" y="765175"/>
            <a:ext cx="705643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b="1">
                <a:latin typeface="Calibri" pitchFamily="34" charset="0"/>
              </a:rPr>
              <a:t>Путешествие</a:t>
            </a:r>
          </a:p>
          <a:p>
            <a:pPr algn="ctr"/>
            <a:r>
              <a:rPr lang="ru-RU" sz="6000" b="1">
                <a:latin typeface="Calibri" pitchFamily="34" charset="0"/>
              </a:rPr>
              <a:t>в страну Чукоккала</a:t>
            </a:r>
          </a:p>
        </p:txBody>
      </p:sp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1835150" y="3213100"/>
            <a:ext cx="54006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Calibri" pitchFamily="34" charset="0"/>
              </a:rPr>
              <a:t>(Викторина</a:t>
            </a:r>
          </a:p>
          <a:p>
            <a:pPr algn="ctr"/>
            <a:r>
              <a:rPr lang="ru-RU" sz="3200" b="1">
                <a:latin typeface="Calibri" pitchFamily="34" charset="0"/>
              </a:rPr>
              <a:t>по сказкам К.И. Чуковского)</a:t>
            </a:r>
          </a:p>
        </p:txBody>
      </p:sp>
      <p:sp>
        <p:nvSpPr>
          <p:cNvPr id="26627" name="TextBox 6"/>
          <p:cNvSpPr txBox="1">
            <a:spLocks noChangeArrowheads="1"/>
          </p:cNvSpPr>
          <p:nvPr/>
        </p:nvSpPr>
        <p:spPr bwMode="auto">
          <a:xfrm>
            <a:off x="6227763" y="4941888"/>
            <a:ext cx="266541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Выполнила</a:t>
            </a:r>
          </a:p>
          <a:p>
            <a:r>
              <a:rPr lang="ru-RU" sz="2400" b="1">
                <a:latin typeface="Calibri" pitchFamily="34" charset="0"/>
              </a:rPr>
              <a:t>Библиотекарь</a:t>
            </a:r>
          </a:p>
          <a:p>
            <a:r>
              <a:rPr lang="ru-RU" sz="2400" b="1">
                <a:latin typeface="Calibri" pitchFamily="34" charset="0"/>
              </a:rPr>
              <a:t>Гимназии № 261</a:t>
            </a:r>
          </a:p>
          <a:p>
            <a:r>
              <a:rPr lang="ru-RU" sz="2400" b="1">
                <a:latin typeface="Calibri" pitchFamily="34" charset="0"/>
              </a:rPr>
              <a:t>Смирнова С.Р.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16013" y="404813"/>
            <a:ext cx="67691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Деревня Загадайка</a:t>
            </a:r>
          </a:p>
        </p:txBody>
      </p:sp>
      <p:pic>
        <p:nvPicPr>
          <p:cNvPr id="1026" name="Picture 2" descr="C:\Users\Admin\Pictures\thCAT86EW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1484313"/>
            <a:ext cx="3960812" cy="5143500"/>
          </a:xfrm>
          <a:prstGeom prst="rect">
            <a:avLst/>
          </a:prstGeom>
          <a:noFill/>
          <a:ln w="15875">
            <a:solidFill>
              <a:schemeClr val="accent1">
                <a:shade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39750" y="1484313"/>
            <a:ext cx="8280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600" b="1">
                <a:latin typeface="Calibri" pitchFamily="34" charset="0"/>
              </a:rPr>
              <a:t>Средства передвижения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115888"/>
            <a:ext cx="87852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>
                <a:latin typeface="Calibri" pitchFamily="34" charset="0"/>
              </a:rPr>
              <a:t>Какие средства передвижения использовали эти герои?</a:t>
            </a:r>
          </a:p>
        </p:txBody>
      </p:sp>
      <p:pic>
        <p:nvPicPr>
          <p:cNvPr id="1026" name="Picture 2" descr="C:\Users\Admin\Pictures\c567ac2e047159d07ffc41c5513.jpg"/>
          <p:cNvPicPr>
            <a:picLocks noChangeAspect="1" noChangeArrowheads="1"/>
          </p:cNvPicPr>
          <p:nvPr/>
        </p:nvPicPr>
        <p:blipFill>
          <a:blip r:embed="rId2"/>
          <a:srcRect l="9525" t="17010" r="2031" b="18353"/>
          <a:stretch>
            <a:fillRect/>
          </a:stretch>
        </p:blipFill>
        <p:spPr bwMode="auto">
          <a:xfrm>
            <a:off x="179388" y="2852738"/>
            <a:ext cx="3816350" cy="22320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 descr="C:\Users\Admin\Pictures\tarakanishche_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20000"/>
          </a:blip>
          <a:srcRect l="9366" t="8513" r="36771" b="20036"/>
          <a:stretch>
            <a:fillRect/>
          </a:stretch>
        </p:blipFill>
        <p:spPr bwMode="auto">
          <a:xfrm>
            <a:off x="4427538" y="1844675"/>
            <a:ext cx="41052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CrayFish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76250"/>
            <a:ext cx="3168650" cy="23764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 descr="C:\Users\Admin\Pictures\81766fba1285b973b61d1953507000f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</a:blip>
          <a:srcRect l="25096" r="18439"/>
          <a:stretch>
            <a:fillRect/>
          </a:stretch>
        </p:blipFill>
        <p:spPr bwMode="auto">
          <a:xfrm>
            <a:off x="1042988" y="3500438"/>
            <a:ext cx="22161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Admin\Pictures\tmp1083-89.jpg"/>
          <p:cNvPicPr>
            <a:picLocks noChangeAspect="1" noChangeArrowheads="1"/>
          </p:cNvPicPr>
          <p:nvPr/>
        </p:nvPicPr>
        <p:blipFill>
          <a:blip r:embed="rId4"/>
          <a:srcRect l="8182" t="53435" r="6729"/>
          <a:stretch>
            <a:fillRect/>
          </a:stretch>
        </p:blipFill>
        <p:spPr bwMode="auto">
          <a:xfrm>
            <a:off x="4500563" y="692150"/>
            <a:ext cx="4295775" cy="19446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C:\Users\Admin\Pictures\scrn_big_1.jpg"/>
          <p:cNvPicPr>
            <a:picLocks noChangeAspect="1" noChangeArrowheads="1"/>
          </p:cNvPicPr>
          <p:nvPr/>
        </p:nvPicPr>
        <p:blipFill>
          <a:blip r:embed="rId5"/>
          <a:srcRect l="33893" r="32213" b="6660"/>
          <a:stretch>
            <a:fillRect/>
          </a:stretch>
        </p:blipFill>
        <p:spPr bwMode="auto">
          <a:xfrm>
            <a:off x="5867400" y="2997200"/>
            <a:ext cx="1800225" cy="36004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Pictures\thCAADY8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76250"/>
            <a:ext cx="2457450" cy="28575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5" name="Picture 3" descr="C:\Users\Admin\Pictures\tmp1083-89.jpg"/>
          <p:cNvPicPr>
            <a:picLocks noChangeAspect="1" noChangeArrowheads="1"/>
          </p:cNvPicPr>
          <p:nvPr/>
        </p:nvPicPr>
        <p:blipFill>
          <a:blip r:embed="rId3"/>
          <a:srcRect l="40182" b="44063"/>
          <a:stretch>
            <a:fillRect/>
          </a:stretch>
        </p:blipFill>
        <p:spPr bwMode="auto">
          <a:xfrm>
            <a:off x="4572000" y="404813"/>
            <a:ext cx="3960813" cy="30622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6" name="Picture 4" descr="C:\Users\Admin\Pictures\frog.gif"/>
          <p:cNvPicPr>
            <a:picLocks noChangeAspect="1" noChangeArrowheads="1"/>
          </p:cNvPicPr>
          <p:nvPr/>
        </p:nvPicPr>
        <p:blipFill>
          <a:blip r:embed="rId4"/>
          <a:srcRect l="5769" t="10255" r="1923" b="15385"/>
          <a:stretch>
            <a:fillRect/>
          </a:stretch>
        </p:blipFill>
        <p:spPr bwMode="auto">
          <a:xfrm>
            <a:off x="323850" y="3860800"/>
            <a:ext cx="3455988" cy="20891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7" name="Picture 5" descr="C:\Users\Admin\Pictures\02.jpg"/>
          <p:cNvPicPr>
            <a:picLocks noChangeAspect="1" noChangeArrowheads="1"/>
          </p:cNvPicPr>
          <p:nvPr/>
        </p:nvPicPr>
        <p:blipFill>
          <a:blip r:embed="rId5"/>
          <a:srcRect l="16632" t="60246" r="3233"/>
          <a:stretch>
            <a:fillRect/>
          </a:stretch>
        </p:blipFill>
        <p:spPr bwMode="auto">
          <a:xfrm>
            <a:off x="4140200" y="4076700"/>
            <a:ext cx="4664075" cy="18002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Pictures\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549275"/>
            <a:ext cx="3095625" cy="22606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" name="Picture 4" descr="C:\Users\Admin\Pictures\65527_origina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DE9"/>
              </a:clrFrom>
              <a:clrTo>
                <a:srgbClr val="EEEDE9">
                  <a:alpha val="0"/>
                </a:srgbClr>
              </a:clrTo>
            </a:clrChange>
          </a:blip>
          <a:srcRect l="1274" t="5237" r="65947" b="36571"/>
          <a:stretch>
            <a:fillRect/>
          </a:stretch>
        </p:blipFill>
        <p:spPr bwMode="auto">
          <a:xfrm>
            <a:off x="5508625" y="476250"/>
            <a:ext cx="26638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Admin\Pictures\untitled.png"/>
          <p:cNvPicPr>
            <a:picLocks noChangeAspect="1" noChangeArrowheads="1"/>
          </p:cNvPicPr>
          <p:nvPr/>
        </p:nvPicPr>
        <p:blipFill>
          <a:blip r:embed="rId4"/>
          <a:srcRect l="4118" t="13223" r="8209" b="34711"/>
          <a:stretch>
            <a:fillRect/>
          </a:stretch>
        </p:blipFill>
        <p:spPr bwMode="auto">
          <a:xfrm>
            <a:off x="250825" y="4005263"/>
            <a:ext cx="4176713" cy="18605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2" name="Picture 6" descr="C:\Users\Admin\Pictures\0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EE"/>
              </a:clrFrom>
              <a:clrTo>
                <a:srgbClr val="FFFFEE">
                  <a:alpha val="0"/>
                </a:srgbClr>
              </a:clrTo>
            </a:clrChange>
          </a:blip>
          <a:srcRect l="12201" t="13075" r="30344" b="38341"/>
          <a:stretch>
            <a:fillRect/>
          </a:stretch>
        </p:blipFill>
        <p:spPr bwMode="auto">
          <a:xfrm>
            <a:off x="5076825" y="3860800"/>
            <a:ext cx="3382963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Pictures\thCA3SP2Z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76250"/>
            <a:ext cx="2019300" cy="26590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3" name="Picture 3" descr="C:\Users\Admin\Pictures\thCAGXRG8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581525"/>
            <a:ext cx="2857500" cy="16097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 descr="C:\Users\Admin\Pictures\000004.jpg"/>
          <p:cNvPicPr>
            <a:picLocks noChangeAspect="1" noChangeArrowheads="1"/>
          </p:cNvPicPr>
          <p:nvPr/>
        </p:nvPicPr>
        <p:blipFill>
          <a:blip r:embed="rId4"/>
          <a:srcRect t="2315" b="2805"/>
          <a:stretch>
            <a:fillRect/>
          </a:stretch>
        </p:blipFill>
        <p:spPr bwMode="auto">
          <a:xfrm>
            <a:off x="4932363" y="404813"/>
            <a:ext cx="2663825" cy="29527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5" name="Picture 5" descr="C:\Users\Admin\Pictures\338203_original.jpg"/>
          <p:cNvPicPr>
            <a:picLocks noChangeAspect="1" noChangeArrowheads="1"/>
          </p:cNvPicPr>
          <p:nvPr/>
        </p:nvPicPr>
        <p:blipFill>
          <a:blip r:embed="rId5"/>
          <a:srcRect t="9258" r="56049" b="34911"/>
          <a:stretch>
            <a:fillRect/>
          </a:stretch>
        </p:blipFill>
        <p:spPr bwMode="auto">
          <a:xfrm>
            <a:off x="4643438" y="3716338"/>
            <a:ext cx="3140075" cy="26654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Pictures\00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476250"/>
            <a:ext cx="2520950" cy="336073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3" descr="C:\Users\Admin\Pictures\aiboli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96975"/>
            <a:ext cx="3095625" cy="435451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4" descr="C:\Users\Admin\Pictures\aibolitоро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4076700"/>
            <a:ext cx="3128963" cy="23399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50" name="Picture 6" descr="C:\Users\Admin\Pictures\IMG_1304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476250"/>
            <a:ext cx="2360612" cy="33575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Pictures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997200"/>
            <a:ext cx="2433638" cy="364331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3" name="Picture 5" descr="C:\Users\Admin\Pictures\tmp1083-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3284538"/>
            <a:ext cx="2563813" cy="333216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 descr="C:\Users\Admin\Pictures\aiboli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260350"/>
            <a:ext cx="1893888" cy="26638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4" name="Picture 2" descr="C:\Users\Admin\Pictures\untitled.png"/>
          <p:cNvPicPr>
            <a:picLocks noChangeAspect="1" noChangeArrowheads="1"/>
          </p:cNvPicPr>
          <p:nvPr/>
        </p:nvPicPr>
        <p:blipFill>
          <a:blip r:embed="rId5"/>
          <a:srcRect l="3410" t="7887" r="2824" b="7980"/>
          <a:stretch>
            <a:fillRect/>
          </a:stretch>
        </p:blipFill>
        <p:spPr bwMode="auto">
          <a:xfrm>
            <a:off x="4643438" y="476250"/>
            <a:ext cx="3960812" cy="23050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47813" y="981075"/>
            <a:ext cx="511175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0" b="1">
                <a:latin typeface="Calibri" pitchFamily="34" charset="0"/>
              </a:rPr>
              <a:t>У меня зазвонил телефон…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439738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429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11"/>
          <p:cNvSpPr txBox="1">
            <a:spLocks noChangeArrowheads="1"/>
          </p:cNvSpPr>
          <p:nvPr/>
        </p:nvSpPr>
        <p:spPr bwMode="auto">
          <a:xfrm>
            <a:off x="4357688" y="4214813"/>
            <a:ext cx="3214687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2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>
                <a:solidFill>
                  <a:srgbClr val="000000"/>
                </a:solidFill>
              </a:rPr>
              <a:t>(1882-1969)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643438" y="1214438"/>
            <a:ext cx="2857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4000" b="1">
                <a:solidFill>
                  <a:srgbClr val="000000"/>
                </a:solidFill>
              </a:rPr>
              <a:t>Николай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29125" y="2143125"/>
            <a:ext cx="3429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4000" b="1">
                <a:solidFill>
                  <a:srgbClr val="000000"/>
                </a:solidFill>
              </a:rPr>
              <a:t>Васильевич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57688" y="3000375"/>
            <a:ext cx="2071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4000" b="1">
                <a:solidFill>
                  <a:srgbClr val="000000"/>
                </a:solidFill>
              </a:rPr>
              <a:t>Корней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143625" y="3000375"/>
            <a:ext cx="428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4000" b="1">
                <a:solidFill>
                  <a:srgbClr val="000000"/>
                </a:solidFill>
              </a:rPr>
              <a:t>ч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500813" y="3000375"/>
            <a:ext cx="1357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4000" b="1">
                <a:solidFill>
                  <a:srgbClr val="000000"/>
                </a:solidFill>
              </a:rPr>
              <a:t>уков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786688" y="3000375"/>
            <a:ext cx="1500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4000" b="1">
                <a:solidFill>
                  <a:srgbClr val="000000"/>
                </a:solidFill>
              </a:rPr>
              <a:t>ский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643438" y="5286375"/>
            <a:ext cx="3071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4000" b="1">
                <a:solidFill>
                  <a:srgbClr val="000000"/>
                </a:solidFill>
              </a:rPr>
              <a:t>Иванович</a:t>
            </a:r>
          </a:p>
        </p:txBody>
      </p:sp>
      <p:pic>
        <p:nvPicPr>
          <p:cNvPr id="276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88913"/>
            <a:ext cx="4254500" cy="6669087"/>
          </a:xfrm>
          <a:prstGeom prst="rect">
            <a:avLst/>
          </a:prstGeom>
          <a:noFill/>
          <a:ln w="28440">
            <a:solidFill>
              <a:srgbClr val="80808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1.85185E-6 L 0.0552 -0.25208 " pathEditMode="relative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36 0.00046 L -0.19531 -0.02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24 0 L -0.1875 0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4 0.00046 L -0.2052 0.0004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45066 " pathEditMode="relative" ptsTypes="AA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19" grpId="1"/>
      <p:bldP spid="20" grpId="0"/>
      <p:bldP spid="22" grpId="0"/>
      <p:bldP spid="22" grpId="1"/>
      <p:bldP spid="23" grpId="0"/>
      <p:bldP spid="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Света2\Викторины\Чуковский\Картинки Чуковского\t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4" t="6781" r="16136" b="7327"/>
          <a:stretch>
            <a:fillRect/>
          </a:stretch>
        </p:blipFill>
        <p:spPr bwMode="auto">
          <a:xfrm>
            <a:off x="323850" y="1268413"/>
            <a:ext cx="17272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324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У меня зазвонил телефон…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1268413"/>
            <a:ext cx="5329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Кто говорит?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5288" y="3860800"/>
            <a:ext cx="50768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Принесите-ка, мне звери,</a:t>
            </a:r>
          </a:p>
          <a:p>
            <a:r>
              <a:rPr lang="ru-RU" sz="3200" b="1">
                <a:latin typeface="Calibri" pitchFamily="34" charset="0"/>
              </a:rPr>
              <a:t>                   ваших детушек,</a:t>
            </a:r>
          </a:p>
          <a:p>
            <a:r>
              <a:rPr lang="ru-RU" sz="3200" b="1">
                <a:latin typeface="Calibri" pitchFamily="34" charset="0"/>
              </a:rPr>
              <a:t>Я сегодня их за ужином</a:t>
            </a:r>
          </a:p>
          <a:p>
            <a:r>
              <a:rPr lang="ru-RU" sz="3200" b="1">
                <a:latin typeface="Calibri" pitchFamily="34" charset="0"/>
              </a:rPr>
              <a:t>                                 Скушаю!</a:t>
            </a:r>
          </a:p>
        </p:txBody>
      </p:sp>
      <p:pic>
        <p:nvPicPr>
          <p:cNvPr id="9219" name="Picture 3" descr="C:\Users\Admin\Pictures\338203_original.jpg"/>
          <p:cNvPicPr>
            <a:picLocks noChangeAspect="1" noChangeArrowheads="1"/>
          </p:cNvPicPr>
          <p:nvPr/>
        </p:nvPicPr>
        <p:blipFill>
          <a:blip r:embed="rId3"/>
          <a:srcRect l="64111" t="1714" r="2625" b="19821"/>
          <a:stretch>
            <a:fillRect/>
          </a:stretch>
        </p:blipFill>
        <p:spPr bwMode="auto">
          <a:xfrm>
            <a:off x="6227763" y="2205038"/>
            <a:ext cx="2376487" cy="37449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67400" y="6021388"/>
            <a:ext cx="2914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Тараканище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Света2\Викторины\Чуковский\Картинки Чуковского\t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4" t="6781" r="16136" b="7327"/>
          <a:stretch>
            <a:fillRect/>
          </a:stretch>
        </p:blipFill>
        <p:spPr bwMode="auto">
          <a:xfrm>
            <a:off x="323850" y="1268413"/>
            <a:ext cx="17272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324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У меня зазвонил телефон…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1268413"/>
            <a:ext cx="5329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Кто говорит?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5288" y="3860800"/>
            <a:ext cx="489743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Кому велено чирикать –</a:t>
            </a:r>
          </a:p>
          <a:p>
            <a:r>
              <a:rPr lang="ru-RU" sz="3200" b="1">
                <a:latin typeface="Calibri" pitchFamily="34" charset="0"/>
              </a:rPr>
              <a:t>Не мурлыкайте!</a:t>
            </a:r>
          </a:p>
          <a:p>
            <a:r>
              <a:rPr lang="ru-RU" sz="3200" b="1">
                <a:latin typeface="Calibri" pitchFamily="34" charset="0"/>
              </a:rPr>
              <a:t>Кому велено мурлыкать –</a:t>
            </a:r>
          </a:p>
          <a:p>
            <a:r>
              <a:rPr lang="ru-RU" sz="3200" b="1">
                <a:latin typeface="Calibri" pitchFamily="34" charset="0"/>
              </a:rPr>
              <a:t>Не чирикайте!</a:t>
            </a:r>
          </a:p>
          <a:p>
            <a:endParaRPr lang="ru-RU" sz="3200" b="1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72225" y="5876925"/>
            <a:ext cx="2003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Заинька</a:t>
            </a:r>
          </a:p>
        </p:txBody>
      </p:sp>
      <p:pic>
        <p:nvPicPr>
          <p:cNvPr id="2" name="Picture 2" descr="C:\Users\Admin\Pictures\chuk_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2708275"/>
            <a:ext cx="2690812" cy="29337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Света2\Викторины\Чуковский\Картинки Чуковского\t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4" t="6781" r="16136" b="7327"/>
          <a:stretch>
            <a:fillRect/>
          </a:stretch>
        </p:blipFill>
        <p:spPr bwMode="auto">
          <a:xfrm>
            <a:off x="323850" y="1268413"/>
            <a:ext cx="17272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324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У меня зазвонил телефон…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1268413"/>
            <a:ext cx="5329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Кто говорит?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388" y="3573463"/>
            <a:ext cx="576103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Как я рад, как я рад,</a:t>
            </a:r>
          </a:p>
          <a:p>
            <a:r>
              <a:rPr lang="ru-RU" sz="3200" b="1">
                <a:latin typeface="Calibri" pitchFamily="34" charset="0"/>
              </a:rPr>
              <a:t>Что поеду в Ленинград!</a:t>
            </a:r>
          </a:p>
          <a:p>
            <a:endParaRPr lang="ru-RU" sz="3200" b="1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84888" y="6021388"/>
            <a:ext cx="24304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Бармалей</a:t>
            </a:r>
          </a:p>
        </p:txBody>
      </p:sp>
      <p:pic>
        <p:nvPicPr>
          <p:cNvPr id="2050" name="Picture 2" descr="C:\Users\Admin\Pictures\BarmalO1_.jpg"/>
          <p:cNvPicPr>
            <a:picLocks noChangeAspect="1" noChangeArrowheads="1"/>
          </p:cNvPicPr>
          <p:nvPr/>
        </p:nvPicPr>
        <p:blipFill>
          <a:blip r:embed="rId3"/>
          <a:srcRect t="16454" b="21043"/>
          <a:stretch>
            <a:fillRect/>
          </a:stretch>
        </p:blipFill>
        <p:spPr bwMode="auto">
          <a:xfrm>
            <a:off x="5076825" y="2924175"/>
            <a:ext cx="3455988" cy="28082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Света2\Викторины\Чуковский\Картинки Чуковского\t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4" t="6781" r="16136" b="7327"/>
          <a:stretch>
            <a:fillRect/>
          </a:stretch>
        </p:blipFill>
        <p:spPr bwMode="auto">
          <a:xfrm>
            <a:off x="323850" y="1268413"/>
            <a:ext cx="17272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324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У меня зазвонил телефон…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1268413"/>
            <a:ext cx="5329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Кто говорит?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5288" y="3860800"/>
            <a:ext cx="50768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Что за стыд, что за срам!</a:t>
            </a:r>
          </a:p>
          <a:p>
            <a:r>
              <a:rPr lang="ru-RU" sz="3200" b="1">
                <a:latin typeface="Calibri" pitchFamily="34" charset="0"/>
              </a:rPr>
              <a:t>Эй, быки и носороги,</a:t>
            </a:r>
          </a:p>
          <a:p>
            <a:r>
              <a:rPr lang="ru-RU" sz="3200" b="1">
                <a:latin typeface="Calibri" pitchFamily="34" charset="0"/>
              </a:rPr>
              <a:t>Выходите из берлоги.</a:t>
            </a:r>
          </a:p>
          <a:p>
            <a:endParaRPr lang="ru-RU" sz="3200" b="1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95963" y="5949950"/>
            <a:ext cx="285432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Гиппопотам</a:t>
            </a:r>
          </a:p>
        </p:txBody>
      </p:sp>
      <p:pic>
        <p:nvPicPr>
          <p:cNvPr id="3074" name="Picture 2" descr="C:\Users\Admin\Pictures\mzl_ogstxjdf_1024x1024-65.jpg"/>
          <p:cNvPicPr>
            <a:picLocks noChangeAspect="1" noChangeArrowheads="1"/>
          </p:cNvPicPr>
          <p:nvPr/>
        </p:nvPicPr>
        <p:blipFill>
          <a:blip r:embed="rId3"/>
          <a:srcRect t="11176" r="60188" b="7806"/>
          <a:stretch>
            <a:fillRect/>
          </a:stretch>
        </p:blipFill>
        <p:spPr bwMode="auto">
          <a:xfrm>
            <a:off x="5940425" y="2205038"/>
            <a:ext cx="2547938" cy="38877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Света2\Викторины\Чуковский\Картинки Чуковского\t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4" t="6781" r="16136" b="7327"/>
          <a:stretch>
            <a:fillRect/>
          </a:stretch>
        </p:blipFill>
        <p:spPr bwMode="auto">
          <a:xfrm>
            <a:off x="323850" y="1268413"/>
            <a:ext cx="17272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324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У меня зазвонил телефон…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1268413"/>
            <a:ext cx="5329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Кто говорит?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5288" y="3860800"/>
            <a:ext cx="39608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Нам акула Каракула</a:t>
            </a:r>
          </a:p>
          <a:p>
            <a:r>
              <a:rPr lang="ru-RU" sz="3200" b="1">
                <a:latin typeface="Calibri" pitchFamily="34" charset="0"/>
              </a:rPr>
              <a:t>Нипочем, нипочем!</a:t>
            </a:r>
          </a:p>
          <a:p>
            <a:endParaRPr lang="ru-RU" sz="3200" b="1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2000" y="5876925"/>
            <a:ext cx="4292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Танечка и Ванечка</a:t>
            </a:r>
          </a:p>
        </p:txBody>
      </p:sp>
      <p:pic>
        <p:nvPicPr>
          <p:cNvPr id="4098" name="Picture 2" descr="C:\Users\Admin\Pictures\thCALZBBTL.jpg"/>
          <p:cNvPicPr>
            <a:picLocks noChangeAspect="1" noChangeArrowheads="1"/>
          </p:cNvPicPr>
          <p:nvPr/>
        </p:nvPicPr>
        <p:blipFill>
          <a:blip r:embed="rId3"/>
          <a:srcRect l="1361" t="2225" r="50128" b="6984"/>
          <a:stretch>
            <a:fillRect/>
          </a:stretch>
        </p:blipFill>
        <p:spPr bwMode="auto">
          <a:xfrm>
            <a:off x="5219700" y="2420938"/>
            <a:ext cx="2592388" cy="337026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Света2\Викторины\Чуковский\Картинки Чуковского\t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4" t="6781" r="16136" b="7327"/>
          <a:stretch>
            <a:fillRect/>
          </a:stretch>
        </p:blipFill>
        <p:spPr bwMode="auto">
          <a:xfrm>
            <a:off x="323850" y="1268413"/>
            <a:ext cx="17272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324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У меня зазвонил телефон…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1268413"/>
            <a:ext cx="5329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Кто говорит?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5288" y="3860800"/>
            <a:ext cx="50768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У тебя такие руки,</a:t>
            </a:r>
          </a:p>
          <a:p>
            <a:r>
              <a:rPr lang="ru-RU" sz="3200" b="1">
                <a:latin typeface="Calibri" pitchFamily="34" charset="0"/>
              </a:rPr>
              <a:t>Что сбежали даже брюки!</a:t>
            </a:r>
          </a:p>
          <a:p>
            <a:endParaRPr lang="ru-RU" sz="3200" b="1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84888" y="6021388"/>
            <a:ext cx="2689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Мойдодыр</a:t>
            </a:r>
          </a:p>
        </p:txBody>
      </p:sp>
      <p:pic>
        <p:nvPicPr>
          <p:cNvPr id="5123" name="Picture 3" descr="C:\Users\Admin\Pictures\mojdodyr_0-05-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2852738"/>
            <a:ext cx="3476625" cy="25209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Света2\Викторины\Чуковский\Картинки Чуковского\t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4" t="6781" r="16136" b="7327"/>
          <a:stretch>
            <a:fillRect/>
          </a:stretch>
        </p:blipFill>
        <p:spPr bwMode="auto">
          <a:xfrm>
            <a:off x="323850" y="1268413"/>
            <a:ext cx="17272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324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У меня зазвонил телефон…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1268413"/>
            <a:ext cx="5329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Кто говорит?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388" y="3860800"/>
            <a:ext cx="50768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О, если Вы не придете, -</a:t>
            </a:r>
          </a:p>
          <a:p>
            <a:r>
              <a:rPr lang="ru-RU" sz="3200" b="1">
                <a:latin typeface="Calibri" pitchFamily="34" charset="0"/>
              </a:rPr>
              <a:t>Он утонет, утонет в болоте.</a:t>
            </a:r>
          </a:p>
          <a:p>
            <a:endParaRPr lang="ru-RU" sz="3200" b="1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11863" y="6021388"/>
            <a:ext cx="2008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Носорог</a:t>
            </a:r>
          </a:p>
        </p:txBody>
      </p:sp>
      <p:pic>
        <p:nvPicPr>
          <p:cNvPr id="6146" name="Picture 2" descr="C:\Users\Admin\Pictures\115431_original.jpg"/>
          <p:cNvPicPr>
            <a:picLocks noChangeAspect="1" noChangeArrowheads="1"/>
          </p:cNvPicPr>
          <p:nvPr/>
        </p:nvPicPr>
        <p:blipFill>
          <a:blip r:embed="rId3"/>
          <a:srcRect t="21194" r="52715"/>
          <a:stretch>
            <a:fillRect/>
          </a:stretch>
        </p:blipFill>
        <p:spPr bwMode="auto">
          <a:xfrm>
            <a:off x="5435600" y="2492375"/>
            <a:ext cx="2854325" cy="33813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Света2\Викторины\Чуковский\Картинки Чуковского\t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4" t="6781" r="16136" b="7327"/>
          <a:stretch>
            <a:fillRect/>
          </a:stretch>
        </p:blipFill>
        <p:spPr bwMode="auto">
          <a:xfrm>
            <a:off x="323850" y="1268413"/>
            <a:ext cx="17272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324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У меня зазвонил телефон…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1268413"/>
            <a:ext cx="5329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Кто говорит?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5288" y="3860800"/>
            <a:ext cx="50768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Только где же вы живете?</a:t>
            </a:r>
          </a:p>
          <a:p>
            <a:r>
              <a:rPr lang="ru-RU" sz="3200" b="1">
                <a:latin typeface="Calibri" pitchFamily="34" charset="0"/>
              </a:rPr>
              <a:t>На горе или в болоте?</a:t>
            </a:r>
          </a:p>
          <a:p>
            <a:endParaRPr lang="ru-RU" sz="3200" b="1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84888" y="6021388"/>
            <a:ext cx="20748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Айболит</a:t>
            </a:r>
          </a:p>
        </p:txBody>
      </p:sp>
      <p:pic>
        <p:nvPicPr>
          <p:cNvPr id="8" name="Picture 3" descr="C:\Users\Admin\Pictures\aiboli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2349500"/>
            <a:ext cx="2520950" cy="35433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Света2\Викторины\Чуковский\Картинки Чуковского\t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4" t="6781" r="16136" b="7327"/>
          <a:stretch>
            <a:fillRect/>
          </a:stretch>
        </p:blipFill>
        <p:spPr bwMode="auto">
          <a:xfrm>
            <a:off x="323850" y="1268413"/>
            <a:ext cx="17272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324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У меня зазвонил телефон…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55875" y="1268413"/>
            <a:ext cx="5329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Кто говорит?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5288" y="3860800"/>
            <a:ext cx="50768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Мы поломаны, побиты,</a:t>
            </a:r>
          </a:p>
          <a:p>
            <a:r>
              <a:rPr lang="ru-RU" sz="3200" b="1">
                <a:latin typeface="Calibri" pitchFamily="34" charset="0"/>
              </a:rPr>
              <a:t>Мы помоями облиты.</a:t>
            </a:r>
          </a:p>
          <a:p>
            <a:endParaRPr lang="ru-RU" sz="3200" b="1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43438" y="5949950"/>
            <a:ext cx="177482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Посуда</a:t>
            </a:r>
          </a:p>
        </p:txBody>
      </p:sp>
      <p:pic>
        <p:nvPicPr>
          <p:cNvPr id="7170" name="Picture 2" descr="C:\Users\Admin\Pictures\12625505491634149875.jpg"/>
          <p:cNvPicPr>
            <a:picLocks noChangeAspect="1" noChangeArrowheads="1"/>
          </p:cNvPicPr>
          <p:nvPr/>
        </p:nvPicPr>
        <p:blipFill>
          <a:blip r:embed="rId3"/>
          <a:srcRect l="32130" r="31100"/>
          <a:stretch>
            <a:fillRect/>
          </a:stretch>
        </p:blipFill>
        <p:spPr bwMode="auto">
          <a:xfrm>
            <a:off x="6588125" y="2276475"/>
            <a:ext cx="2247900" cy="42481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Света2\Викторины\Чуковский\Картинки Чуковского\t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4" t="6781" r="16136" b="7327"/>
          <a:stretch>
            <a:fillRect/>
          </a:stretch>
        </p:blipFill>
        <p:spPr bwMode="auto">
          <a:xfrm>
            <a:off x="323850" y="1268413"/>
            <a:ext cx="17272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324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У меня зазвонил телефон…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1268413"/>
            <a:ext cx="5329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Кто говорит?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388" y="3860800"/>
            <a:ext cx="56165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Говорю тебе, злодей,</a:t>
            </a:r>
          </a:p>
          <a:p>
            <a:r>
              <a:rPr lang="ru-RU" sz="3200" b="1">
                <a:latin typeface="Calibri" pitchFamily="34" charset="0"/>
              </a:rPr>
              <a:t>Выплюнь солнышко скорей!</a:t>
            </a:r>
          </a:p>
          <a:p>
            <a:endParaRPr lang="ru-RU" sz="3200" b="1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84888" y="6021388"/>
            <a:ext cx="2236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Медведь</a:t>
            </a:r>
          </a:p>
        </p:txBody>
      </p:sp>
      <p:pic>
        <p:nvPicPr>
          <p:cNvPr id="8194" name="Picture 2" descr="C:\Users\Admin\Pictures\eba7e2d9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2133600"/>
            <a:ext cx="2978150" cy="394811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Admin\Documents\Света2\Викторины\ci1934L.decrypted01.jpg"/>
          <p:cNvPicPr>
            <a:picLocks noChangeAspect="1" noChangeArrowheads="1"/>
          </p:cNvPicPr>
          <p:nvPr/>
        </p:nvPicPr>
        <p:blipFill>
          <a:blip r:embed="rId2"/>
          <a:srcRect r="2760" b="2431"/>
          <a:stretch>
            <a:fillRect/>
          </a:stretch>
        </p:blipFill>
        <p:spPr bwMode="auto">
          <a:xfrm>
            <a:off x="250825" y="152400"/>
            <a:ext cx="871378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27584" y="2132856"/>
            <a:ext cx="799288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ЧУКОККАЛА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Света2\Викторины\Чуковский\Картинки Чуковского\t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4" t="6781" r="16136" b="7327"/>
          <a:stretch>
            <a:fillRect/>
          </a:stretch>
        </p:blipFill>
        <p:spPr bwMode="auto">
          <a:xfrm>
            <a:off x="323850" y="1268413"/>
            <a:ext cx="17272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324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У меня зазвонил телефон…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1268413"/>
            <a:ext cx="5329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Кто говорит?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0825" y="3357563"/>
            <a:ext cx="43211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И кормила я вас,</a:t>
            </a:r>
          </a:p>
          <a:p>
            <a:r>
              <a:rPr lang="ru-RU" sz="3200" b="1">
                <a:latin typeface="Calibri" pitchFamily="34" charset="0"/>
              </a:rPr>
              <a:t>И поила я вас,</a:t>
            </a:r>
          </a:p>
          <a:p>
            <a:r>
              <a:rPr lang="ru-RU" sz="3200" b="1">
                <a:latin typeface="Calibri" pitchFamily="34" charset="0"/>
              </a:rPr>
              <a:t>Не покиньте меня</a:t>
            </a:r>
          </a:p>
          <a:p>
            <a:r>
              <a:rPr lang="ru-RU" sz="3200" b="1">
                <a:latin typeface="Calibri" pitchFamily="34" charset="0"/>
              </a:rPr>
              <a:t>В мой последний час!</a:t>
            </a:r>
          </a:p>
          <a:p>
            <a:endParaRPr lang="ru-RU" sz="3200" b="1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92725" y="6021388"/>
            <a:ext cx="3532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Муха-цокотуха</a:t>
            </a:r>
          </a:p>
        </p:txBody>
      </p:sp>
      <p:pic>
        <p:nvPicPr>
          <p:cNvPr id="2" name="Picture 2" descr="C:\Users\Admin\Pictures\0018-063-Kornej-chukovski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2349500"/>
            <a:ext cx="3238500" cy="34321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Света2\Викторины\Чуковский\Картинки Чуковского\t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4" t="6781" r="16136" b="7327"/>
          <a:stretch>
            <a:fillRect/>
          </a:stretch>
        </p:blipFill>
        <p:spPr bwMode="auto">
          <a:xfrm>
            <a:off x="323850" y="1268413"/>
            <a:ext cx="17272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324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У меня зазвонил телефон…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1268413"/>
            <a:ext cx="5329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Кто говорит?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5288" y="3860800"/>
            <a:ext cx="50768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Моем, моем трубочиста,</a:t>
            </a:r>
          </a:p>
          <a:p>
            <a:r>
              <a:rPr lang="ru-RU" sz="3200" b="1">
                <a:latin typeface="Calibri" pitchFamily="34" charset="0"/>
              </a:rPr>
              <a:t>Чисто, чисто, чисто, чисто!</a:t>
            </a:r>
          </a:p>
          <a:p>
            <a:endParaRPr lang="ru-RU" sz="3200" b="1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84888" y="6021388"/>
            <a:ext cx="16525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Щетки</a:t>
            </a:r>
          </a:p>
        </p:txBody>
      </p:sp>
      <p:pic>
        <p:nvPicPr>
          <p:cNvPr id="10242" name="Picture 2" descr="C:\Users\Admin\Pictures\tmp1083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2565400"/>
            <a:ext cx="3573463" cy="316071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Света2\Викторины\Чуковский\Картинки Чуковского\t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24" t="6781" r="16136" b="7327"/>
          <a:stretch>
            <a:fillRect/>
          </a:stretch>
        </p:blipFill>
        <p:spPr bwMode="auto">
          <a:xfrm>
            <a:off x="323850" y="1268413"/>
            <a:ext cx="17272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324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У меня зазвонил телефон…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1268413"/>
            <a:ext cx="5329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Кто говорит?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8313" y="3573463"/>
            <a:ext cx="475138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Окачу вас кипяточком,</a:t>
            </a:r>
          </a:p>
          <a:p>
            <a:r>
              <a:rPr lang="ru-RU" sz="3200" b="1">
                <a:latin typeface="Calibri" pitchFamily="34" charset="0"/>
              </a:rPr>
              <a:t>И вы будете опять,</a:t>
            </a:r>
          </a:p>
          <a:p>
            <a:r>
              <a:rPr lang="ru-RU" sz="3200" b="1">
                <a:latin typeface="Calibri" pitchFamily="34" charset="0"/>
              </a:rPr>
              <a:t>Словно солнышко, сиять.</a:t>
            </a:r>
          </a:p>
          <a:p>
            <a:endParaRPr lang="ru-RU" sz="3200" b="1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84888" y="6021388"/>
            <a:ext cx="190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Федора</a:t>
            </a:r>
          </a:p>
        </p:txBody>
      </p:sp>
      <p:pic>
        <p:nvPicPr>
          <p:cNvPr id="7170" name="Picture 2" descr="C:\Users\Admin\Pictures\tmp1083-13.jpg"/>
          <p:cNvPicPr>
            <a:picLocks noChangeAspect="1" noChangeArrowheads="1"/>
          </p:cNvPicPr>
          <p:nvPr/>
        </p:nvPicPr>
        <p:blipFill>
          <a:blip r:embed="rId3"/>
          <a:srcRect l="1605" t="1250" r="2090" b="3783"/>
          <a:stretch>
            <a:fillRect/>
          </a:stretch>
        </p:blipFill>
        <p:spPr bwMode="auto">
          <a:xfrm>
            <a:off x="5435600" y="2565400"/>
            <a:ext cx="2832100" cy="35861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35150" y="2349500"/>
            <a:ext cx="52578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0" b="1">
                <a:latin typeface="Calibri" pitchFamily="34" charset="0"/>
              </a:rPr>
              <a:t>Праздники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42988" y="404813"/>
            <a:ext cx="70580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</a:rPr>
              <a:t>Чему радуются, что отмечают герои сказок К.И. Чуковского</a:t>
            </a:r>
          </a:p>
        </p:txBody>
      </p:sp>
      <p:pic>
        <p:nvPicPr>
          <p:cNvPr id="3" name="Picture 3" descr="C:\Users\Admin\Documents\Света2\Викторины\Чуковский\Картинки Чуковского\thCADH2TP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860800"/>
            <a:ext cx="4281487" cy="22621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2349500"/>
            <a:ext cx="58340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Ослы ему славу по нотам поют,</a:t>
            </a:r>
          </a:p>
          <a:p>
            <a:r>
              <a:rPr lang="ru-RU" sz="3200" b="1">
                <a:latin typeface="Calibri" pitchFamily="34" charset="0"/>
              </a:rPr>
              <a:t>Козлы бородою дорогу метут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84888" y="3860800"/>
            <a:ext cx="25193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Calibri" pitchFamily="34" charset="0"/>
              </a:rPr>
              <a:t>Избавлению от таракана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84888" y="5516563"/>
            <a:ext cx="2519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«Тараканище»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p0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05263"/>
            <a:ext cx="4762500" cy="24098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95288" y="2205038"/>
            <a:ext cx="46815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И грамматика пустилась</a:t>
            </a:r>
          </a:p>
          <a:p>
            <a:r>
              <a:rPr lang="ru-RU" sz="3200" b="1">
                <a:latin typeface="Calibri" pitchFamily="34" charset="0"/>
              </a:rPr>
              <a:t>с Арифметикой плясать.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42988" y="333375"/>
            <a:ext cx="69135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</a:rPr>
              <a:t>Чему радуются, что отмечают герои сказок К.И. Чуковского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35600" y="4149725"/>
            <a:ext cx="3313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Грязнуля умылся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95963" y="5445125"/>
            <a:ext cx="2447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«Мойдодыр»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42988" y="404813"/>
            <a:ext cx="70580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</a:rPr>
              <a:t>Чему радуются, что отмечают герои сказок К.И. Чуковского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1989138"/>
            <a:ext cx="511333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Рады зайчики и белочки,</a:t>
            </a:r>
          </a:p>
          <a:p>
            <a:r>
              <a:rPr lang="ru-RU" sz="3200" b="1">
                <a:latin typeface="Calibri" pitchFamily="34" charset="0"/>
              </a:rPr>
              <a:t>Рады мальчики и девочки.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43438" y="3644900"/>
            <a:ext cx="39608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Calibri" pitchFamily="34" charset="0"/>
              </a:rPr>
              <a:t>Медведь освободил солнышко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48263" y="5445125"/>
            <a:ext cx="331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«Краденое солнце»</a:t>
            </a:r>
          </a:p>
        </p:txBody>
      </p:sp>
      <p:pic>
        <p:nvPicPr>
          <p:cNvPr id="1026" name="Picture 2" descr="C:\Users\Admin\Pictures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3213100"/>
            <a:ext cx="2798763" cy="33845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16013" y="404813"/>
            <a:ext cx="7056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</a:rPr>
              <a:t>Чему радуются, что отмечают герои сказок К.И. Чуковского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9388" y="2349500"/>
            <a:ext cx="525621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И акула Каракула</a:t>
            </a:r>
          </a:p>
          <a:p>
            <a:r>
              <a:rPr lang="ru-RU" sz="3200" b="1">
                <a:latin typeface="Calibri" pitchFamily="34" charset="0"/>
              </a:rPr>
              <a:t>Правым глазом подмигнула</a:t>
            </a:r>
          </a:p>
          <a:p>
            <a:r>
              <a:rPr lang="ru-RU" sz="3200" b="1">
                <a:latin typeface="Calibri" pitchFamily="34" charset="0"/>
              </a:rPr>
              <a:t>И хохочет, и хохочет,</a:t>
            </a:r>
          </a:p>
          <a:p>
            <a:r>
              <a:rPr lang="ru-RU" sz="3200" b="1">
                <a:latin typeface="Calibri" pitchFamily="34" charset="0"/>
              </a:rPr>
              <a:t>Будто кто ее щекочет.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35150" y="5589588"/>
            <a:ext cx="25209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Calibri" pitchFamily="34" charset="0"/>
              </a:rPr>
              <a:t>Зверята поправились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84888" y="6021388"/>
            <a:ext cx="1943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«Айболит»</a:t>
            </a:r>
          </a:p>
        </p:txBody>
      </p:sp>
      <p:pic>
        <p:nvPicPr>
          <p:cNvPr id="3074" name="Picture 2" descr="C:\Users\Admin\Pictures\p0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1916113"/>
            <a:ext cx="3041650" cy="35290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42988" y="404813"/>
            <a:ext cx="70580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</a:rPr>
              <a:t>Чему радуются, что отмечают герои сказок К.И. Чуковского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2349500"/>
            <a:ext cx="50419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…И заинька прыгает снова.</a:t>
            </a:r>
          </a:p>
          <a:p>
            <a:r>
              <a:rPr lang="ru-RU" sz="3200" b="1">
                <a:latin typeface="Calibri" pitchFamily="34" charset="0"/>
              </a:rPr>
              <a:t>А с ним и зайчиха–мать</a:t>
            </a:r>
          </a:p>
          <a:p>
            <a:r>
              <a:rPr lang="ru-RU" sz="3200" b="1">
                <a:latin typeface="Calibri" pitchFamily="34" charset="0"/>
              </a:rPr>
              <a:t>Тоже пошла танцевать</a:t>
            </a:r>
          </a:p>
          <a:p>
            <a:endParaRPr lang="ru-RU" sz="3200" b="1"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00113" y="5157788"/>
            <a:ext cx="33845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Calibri" pitchFamily="34" charset="0"/>
              </a:rPr>
              <a:t>Пришили лапку зайчику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84888" y="5516563"/>
            <a:ext cx="2519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«Айболит»</a:t>
            </a:r>
          </a:p>
        </p:txBody>
      </p:sp>
      <p:pic>
        <p:nvPicPr>
          <p:cNvPr id="2050" name="Picture 2" descr="C:\Users\Admin\Pictures\0_2d4db_5898c40a_L.jpg"/>
          <p:cNvPicPr>
            <a:picLocks noChangeAspect="1" noChangeArrowheads="1"/>
          </p:cNvPicPr>
          <p:nvPr/>
        </p:nvPicPr>
        <p:blipFill>
          <a:blip r:embed="rId2"/>
          <a:srcRect l="1901" t="7692" r="6483" b="12820"/>
          <a:stretch>
            <a:fillRect/>
          </a:stretch>
        </p:blipFill>
        <p:spPr bwMode="auto">
          <a:xfrm>
            <a:off x="5292725" y="2205038"/>
            <a:ext cx="3657600" cy="251936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42988" y="404813"/>
            <a:ext cx="70580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</a:rPr>
              <a:t>Чему радуются, что отмечают герои сказок К.И. Чуковского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2133600"/>
            <a:ext cx="67691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Напеку я для детей, для детей</a:t>
            </a:r>
          </a:p>
          <a:p>
            <a:r>
              <a:rPr lang="ru-RU" sz="3200" b="1">
                <a:latin typeface="Calibri" pitchFamily="34" charset="0"/>
              </a:rPr>
              <a:t>Пирогов и кренделей, кренделей!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87900" y="3573463"/>
            <a:ext cx="41052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Выпустили Бармалея из живота крокодила.</a:t>
            </a:r>
          </a:p>
          <a:p>
            <a:r>
              <a:rPr lang="ru-RU" sz="2800" b="1">
                <a:latin typeface="Calibri" pitchFamily="34" charset="0"/>
              </a:rPr>
              <a:t>Поедет Бармалей в Ленинград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67400" y="5661025"/>
            <a:ext cx="2160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«Бармалей»</a:t>
            </a:r>
          </a:p>
        </p:txBody>
      </p:sp>
      <p:pic>
        <p:nvPicPr>
          <p:cNvPr id="4098" name="Picture 2" descr="C:\Users\Admin\Pictures\024.jpg"/>
          <p:cNvPicPr>
            <a:picLocks noChangeAspect="1" noChangeArrowheads="1"/>
          </p:cNvPicPr>
          <p:nvPr/>
        </p:nvPicPr>
        <p:blipFill>
          <a:blip r:embed="rId2"/>
          <a:srcRect t="30627"/>
          <a:stretch>
            <a:fillRect/>
          </a:stretch>
        </p:blipFill>
        <p:spPr bwMode="auto">
          <a:xfrm>
            <a:off x="1116013" y="3357563"/>
            <a:ext cx="3451225" cy="31734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Admin\Documents\Света2\Викторины\ci1934L.decrypted01.jpg"/>
          <p:cNvPicPr>
            <a:picLocks noChangeAspect="1" noChangeArrowheads="1"/>
          </p:cNvPicPr>
          <p:nvPr/>
        </p:nvPicPr>
        <p:blipFill>
          <a:blip r:embed="rId2"/>
          <a:srcRect r="2760" b="2431"/>
          <a:stretch>
            <a:fillRect/>
          </a:stretch>
        </p:blipFill>
        <p:spPr bwMode="auto">
          <a:xfrm>
            <a:off x="179388" y="152400"/>
            <a:ext cx="8713787" cy="6705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Овальная выноска 2"/>
          <p:cNvSpPr/>
          <p:nvPr/>
        </p:nvSpPr>
        <p:spPr>
          <a:xfrm>
            <a:off x="971550" y="333375"/>
            <a:ext cx="2016125" cy="574675"/>
          </a:xfrm>
          <a:prstGeom prst="wedgeEllipseCallout">
            <a:avLst>
              <a:gd name="adj1" fmla="val 49128"/>
              <a:gd name="adj2" fmla="val 83517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Город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Айболития</a:t>
            </a:r>
          </a:p>
        </p:txBody>
      </p:sp>
      <p:pic>
        <p:nvPicPr>
          <p:cNvPr id="30723" name="Picture 3" descr="C:\Users\Admin\Documents\Света2\Викторины\Чуковский\Картинки Чуковского\domik0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rcRect l="70874" t="72449"/>
          <a:stretch>
            <a:fillRect/>
          </a:stretch>
        </p:blipFill>
        <p:spPr bwMode="auto">
          <a:xfrm>
            <a:off x="2916238" y="981075"/>
            <a:ext cx="50323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C:\Users\Admin\Documents\Света2\Викторины\Чуковский\Картинки Чуковского\domik0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01" r="72681" b="62601"/>
          <a:stretch>
            <a:fillRect/>
          </a:stretch>
        </p:blipFill>
        <p:spPr bwMode="auto">
          <a:xfrm>
            <a:off x="2916238" y="1125538"/>
            <a:ext cx="503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C:\Users\Admin\Documents\Света2\Викторины\Чуковский\Картинки Чуковского\domik0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24" r="33324" b="72050"/>
          <a:stretch>
            <a:fillRect/>
          </a:stretch>
        </p:blipFill>
        <p:spPr bwMode="auto">
          <a:xfrm>
            <a:off x="6011863" y="4221163"/>
            <a:ext cx="4873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 descr="C:\Users\Admin\Documents\Света2\Викторины\Чуковский\Картинки Чуковского\domik0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9FFF9"/>
              </a:clrFrom>
              <a:clrTo>
                <a:srgbClr val="F9FFF9">
                  <a:alpha val="0"/>
                </a:srgbClr>
              </a:clrTo>
            </a:clrChange>
          </a:blip>
          <a:srcRect l="33353" t="31500" r="33295" b="27551"/>
          <a:stretch>
            <a:fillRect/>
          </a:stretch>
        </p:blipFill>
        <p:spPr bwMode="auto">
          <a:xfrm>
            <a:off x="6516688" y="4868863"/>
            <a:ext cx="4429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 descr="C:\Users\Admin\Documents\Света2\Викторины\Чуковский\Картинки Чуковского\domik0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028" t="34650" r="29126" b="33852"/>
          <a:stretch>
            <a:fillRect/>
          </a:stretch>
        </p:blipFill>
        <p:spPr bwMode="auto">
          <a:xfrm>
            <a:off x="6732588" y="4437063"/>
            <a:ext cx="5032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 descr="C:\Users\Admin\Documents\Света2\Викторины\Чуковский\Картинки Чуковского\domik0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FFB"/>
              </a:clrFrom>
              <a:clrTo>
                <a:srgbClr val="FAFFFB">
                  <a:alpha val="0"/>
                </a:srgbClr>
              </a:clrTo>
            </a:clrChange>
          </a:blip>
          <a:srcRect r="74484" b="65350"/>
          <a:stretch>
            <a:fillRect/>
          </a:stretch>
        </p:blipFill>
        <p:spPr bwMode="auto">
          <a:xfrm>
            <a:off x="6659563" y="5229225"/>
            <a:ext cx="47148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9" descr="C:\Users\Admin\Documents\Света2\Викторины\Чуковский\Картинки Чуковского\domik0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rcRect t="69299" r="74484"/>
          <a:stretch>
            <a:fillRect/>
          </a:stretch>
        </p:blipFill>
        <p:spPr bwMode="auto">
          <a:xfrm>
            <a:off x="6011863" y="981075"/>
            <a:ext cx="647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 descr="C:\Users\Admin\Documents\Света2\Викторины\Чуковский\Картинки Чуковского\domik0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</a:blip>
          <a:srcRect t="34650" r="77319" b="30701"/>
          <a:stretch>
            <a:fillRect/>
          </a:stretch>
        </p:blipFill>
        <p:spPr bwMode="auto">
          <a:xfrm>
            <a:off x="1403350" y="5229225"/>
            <a:ext cx="5762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 descr="C:\Users\Admin\Documents\Света2\Викторины\Чуковский\Картинки Чуковского\domik0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650" r="74484" b="30701"/>
          <a:stretch>
            <a:fillRect/>
          </a:stretch>
        </p:blipFill>
        <p:spPr bwMode="auto">
          <a:xfrm>
            <a:off x="3132138" y="1557338"/>
            <a:ext cx="4318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2" descr="C:\Users\Admin\Documents\Света2\Викторины\Чуковский\Картинки Чуковского\domik13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345" t="47249" r="6445"/>
          <a:stretch>
            <a:fillRect/>
          </a:stretch>
        </p:blipFill>
        <p:spPr bwMode="auto">
          <a:xfrm>
            <a:off x="3563938" y="1196975"/>
            <a:ext cx="5032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13" descr="C:\Users\Admin\Documents\Света2\Викторины\Чуковский\Картинки Чуковского\domik13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 l="51028" t="50398"/>
          <a:stretch>
            <a:fillRect/>
          </a:stretch>
        </p:blipFill>
        <p:spPr bwMode="auto">
          <a:xfrm>
            <a:off x="7019925" y="4868863"/>
            <a:ext cx="9477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14" descr="C:\Users\Admin\Documents\Света2\Викторины\Чуковский\Картинки Чуковского\domik13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93" r="12115" b="56297"/>
          <a:stretch>
            <a:fillRect/>
          </a:stretch>
        </p:blipFill>
        <p:spPr bwMode="auto">
          <a:xfrm>
            <a:off x="7092950" y="3141663"/>
            <a:ext cx="5032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16" descr="C:\Users\Admin\Documents\Света2\Викторины\Чуковский\Картинки Чуковского\domik13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 r="51807" b="52751"/>
          <a:stretch>
            <a:fillRect/>
          </a:stretch>
        </p:blipFill>
        <p:spPr bwMode="auto">
          <a:xfrm>
            <a:off x="1763713" y="5373688"/>
            <a:ext cx="6858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21" descr="C:\Users\Admin\Documents\Света2\Викторины\Чуковский\Картинки Чуковского\domik16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l="53864" r="26291" b="63399"/>
          <a:stretch>
            <a:fillRect/>
          </a:stretch>
        </p:blipFill>
        <p:spPr bwMode="auto">
          <a:xfrm>
            <a:off x="7451725" y="2492375"/>
            <a:ext cx="3746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7" name="Picture 23" descr="C:\Users\Admin\Documents\Света2\Викторины\Чуковский\Картинки Чуковского\domik16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349" t="69299" r="43301"/>
          <a:stretch>
            <a:fillRect/>
          </a:stretch>
        </p:blipFill>
        <p:spPr bwMode="auto">
          <a:xfrm>
            <a:off x="1187450" y="5805488"/>
            <a:ext cx="720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8" name="Picture 24" descr="C:\Users\Admin\Documents\Света2\Викторины\Чуковский\Картинки Чуковского\domik16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79379" t="62999"/>
          <a:stretch>
            <a:fillRect/>
          </a:stretch>
        </p:blipFill>
        <p:spPr bwMode="auto">
          <a:xfrm>
            <a:off x="3779838" y="3933825"/>
            <a:ext cx="4016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9" name="Picture 25" descr="C:\Users\Admin\Documents\Света2\Викторины\Чуковский\Картинки Чуковского\domik14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68039" b="65350"/>
          <a:stretch>
            <a:fillRect/>
          </a:stretch>
        </p:blipFill>
        <p:spPr bwMode="auto">
          <a:xfrm>
            <a:off x="7740650" y="2924175"/>
            <a:ext cx="7381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Picture 26" descr="C:\Users\Admin\Documents\Света2\Викторины\Чуковский\Картинки Чуковского\domik14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DFA"/>
              </a:clrFrom>
              <a:clrTo>
                <a:srgbClr val="FFFDFA">
                  <a:alpha val="0"/>
                </a:srgbClr>
              </a:clrTo>
            </a:clrChange>
          </a:blip>
          <a:srcRect l="68039" t="34650" b="37001"/>
          <a:stretch>
            <a:fillRect/>
          </a:stretch>
        </p:blipFill>
        <p:spPr bwMode="auto">
          <a:xfrm>
            <a:off x="3348038" y="3860800"/>
            <a:ext cx="631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1" name="Picture 27" descr="C:\Users\Admin\Documents\Света2\Викторины\Чуковский\Картинки Чуковского\domik14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801" r="65981" b="37001"/>
          <a:stretch>
            <a:fillRect/>
          </a:stretch>
        </p:blipFill>
        <p:spPr bwMode="auto">
          <a:xfrm>
            <a:off x="6516688" y="1484313"/>
            <a:ext cx="8636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2" name="Picture 28" descr="C:\Users\Admin\Documents\Света2\Викторины\Чуковский\Картинки Чуковского\domik09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1268413"/>
            <a:ext cx="83820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Овальная выноска 36"/>
          <p:cNvSpPr/>
          <p:nvPr/>
        </p:nvSpPr>
        <p:spPr>
          <a:xfrm>
            <a:off x="107950" y="4508500"/>
            <a:ext cx="1727200" cy="720725"/>
          </a:xfrm>
          <a:prstGeom prst="wedgeEllipseCallout">
            <a:avLst>
              <a:gd name="adj1" fmla="val 57719"/>
              <a:gd name="adj2" fmla="val 80111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Деревня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Загадайка</a:t>
            </a:r>
          </a:p>
        </p:txBody>
      </p:sp>
      <p:sp>
        <p:nvSpPr>
          <p:cNvPr id="38" name="Овальная выноска 37"/>
          <p:cNvSpPr/>
          <p:nvPr/>
        </p:nvSpPr>
        <p:spPr>
          <a:xfrm>
            <a:off x="1692275" y="3500438"/>
            <a:ext cx="1584325" cy="576262"/>
          </a:xfrm>
          <a:prstGeom prst="wedgeEllipseCallout">
            <a:avLst>
              <a:gd name="adj1" fmla="val 61863"/>
              <a:gd name="adj2" fmla="val 69623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Поселок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Чистюль</a:t>
            </a:r>
          </a:p>
        </p:txBody>
      </p:sp>
      <p:sp>
        <p:nvSpPr>
          <p:cNvPr id="39" name="Овальная выноска 38"/>
          <p:cNvSpPr/>
          <p:nvPr/>
        </p:nvSpPr>
        <p:spPr>
          <a:xfrm>
            <a:off x="5076825" y="2781300"/>
            <a:ext cx="2232025" cy="576263"/>
          </a:xfrm>
          <a:prstGeom prst="wedgeEllipseCallout">
            <a:avLst>
              <a:gd name="adj1" fmla="val 67663"/>
              <a:gd name="adj2" fmla="val 31054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Деревня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Болтунов</a:t>
            </a:r>
          </a:p>
        </p:txBody>
      </p:sp>
      <p:sp>
        <p:nvSpPr>
          <p:cNvPr id="40" name="Овальная выноска 39"/>
          <p:cNvSpPr/>
          <p:nvPr/>
        </p:nvSpPr>
        <p:spPr>
          <a:xfrm>
            <a:off x="6516688" y="333375"/>
            <a:ext cx="2376487" cy="935038"/>
          </a:xfrm>
          <a:prstGeom prst="wedgeEllipseCallout">
            <a:avLst>
              <a:gd name="adj1" fmla="val -48059"/>
              <a:gd name="adj2" fmla="val 94753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Поселок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Шиворот-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Навыворот</a:t>
            </a:r>
          </a:p>
        </p:txBody>
      </p:sp>
      <p:sp>
        <p:nvSpPr>
          <p:cNvPr id="41" name="Овальная выноска 40"/>
          <p:cNvSpPr/>
          <p:nvPr/>
        </p:nvSpPr>
        <p:spPr>
          <a:xfrm>
            <a:off x="7092950" y="4221163"/>
            <a:ext cx="1871663" cy="576262"/>
          </a:xfrm>
          <a:prstGeom prst="wedgeEllipseCallout">
            <a:avLst>
              <a:gd name="adj1" fmla="val -55851"/>
              <a:gd name="adj2" fmla="val 117907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Город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Пугалка</a:t>
            </a:r>
          </a:p>
        </p:txBody>
      </p:sp>
      <p:cxnSp>
        <p:nvCxnSpPr>
          <p:cNvPr id="30" name="Прямая соединительная линия 29">
            <a:hlinkClick r:id="rId10" action="ppaction://hlinksldjump"/>
          </p:cNvPr>
          <p:cNvCxnSpPr/>
          <p:nvPr/>
        </p:nvCxnSpPr>
        <p:spPr>
          <a:xfrm rot="16200000" flipH="1">
            <a:off x="2447926" y="2600325"/>
            <a:ext cx="2303462" cy="1081087"/>
          </a:xfrm>
          <a:prstGeom prst="curvedConnector3">
            <a:avLst>
              <a:gd name="adj1" fmla="val 50000"/>
            </a:avLst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16200000" flipV="1">
            <a:off x="6479382" y="2096294"/>
            <a:ext cx="1081087" cy="720725"/>
          </a:xfrm>
          <a:prstGeom prst="curvedConnector3">
            <a:avLst>
              <a:gd name="adj1" fmla="val 50000"/>
            </a:avLst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олилиния 43"/>
          <p:cNvSpPr/>
          <p:nvPr/>
        </p:nvSpPr>
        <p:spPr>
          <a:xfrm>
            <a:off x="4002088" y="1785938"/>
            <a:ext cx="2178050" cy="296862"/>
          </a:xfrm>
          <a:custGeom>
            <a:avLst/>
            <a:gdLst>
              <a:gd name="connsiteX0" fmla="*/ 0 w 2177119"/>
              <a:gd name="connsiteY0" fmla="*/ 34271 h 297375"/>
              <a:gd name="connsiteX1" fmla="*/ 8626 w 2177119"/>
              <a:gd name="connsiteY1" fmla="*/ 60150 h 297375"/>
              <a:gd name="connsiteX2" fmla="*/ 34505 w 2177119"/>
              <a:gd name="connsiteY2" fmla="*/ 94655 h 297375"/>
              <a:gd name="connsiteX3" fmla="*/ 86264 w 2177119"/>
              <a:gd name="connsiteY3" fmla="*/ 137788 h 297375"/>
              <a:gd name="connsiteX4" fmla="*/ 112143 w 2177119"/>
              <a:gd name="connsiteY4" fmla="*/ 146414 h 297375"/>
              <a:gd name="connsiteX5" fmla="*/ 138022 w 2177119"/>
              <a:gd name="connsiteY5" fmla="*/ 163667 h 297375"/>
              <a:gd name="connsiteX6" fmla="*/ 207034 w 2177119"/>
              <a:gd name="connsiteY6" fmla="*/ 180920 h 297375"/>
              <a:gd name="connsiteX7" fmla="*/ 232913 w 2177119"/>
              <a:gd name="connsiteY7" fmla="*/ 189546 h 297375"/>
              <a:gd name="connsiteX8" fmla="*/ 276045 w 2177119"/>
              <a:gd name="connsiteY8" fmla="*/ 198172 h 297375"/>
              <a:gd name="connsiteX9" fmla="*/ 301924 w 2177119"/>
              <a:gd name="connsiteY9" fmla="*/ 206799 h 297375"/>
              <a:gd name="connsiteX10" fmla="*/ 362309 w 2177119"/>
              <a:gd name="connsiteY10" fmla="*/ 215425 h 297375"/>
              <a:gd name="connsiteX11" fmla="*/ 396815 w 2177119"/>
              <a:gd name="connsiteY11" fmla="*/ 224052 h 297375"/>
              <a:gd name="connsiteX12" fmla="*/ 465826 w 2177119"/>
              <a:gd name="connsiteY12" fmla="*/ 232678 h 297375"/>
              <a:gd name="connsiteX13" fmla="*/ 1026543 w 2177119"/>
              <a:gd name="connsiteY13" fmla="*/ 232678 h 297375"/>
              <a:gd name="connsiteX14" fmla="*/ 1095554 w 2177119"/>
              <a:gd name="connsiteY14" fmla="*/ 224052 h 297375"/>
              <a:gd name="connsiteX15" fmla="*/ 1242203 w 2177119"/>
              <a:gd name="connsiteY15" fmla="*/ 215425 h 297375"/>
              <a:gd name="connsiteX16" fmla="*/ 1268083 w 2177119"/>
              <a:gd name="connsiteY16" fmla="*/ 206799 h 297375"/>
              <a:gd name="connsiteX17" fmla="*/ 1423358 w 2177119"/>
              <a:gd name="connsiteY17" fmla="*/ 189546 h 297375"/>
              <a:gd name="connsiteX18" fmla="*/ 1483743 w 2177119"/>
              <a:gd name="connsiteY18" fmla="*/ 180920 h 297375"/>
              <a:gd name="connsiteX19" fmla="*/ 1518249 w 2177119"/>
              <a:gd name="connsiteY19" fmla="*/ 172293 h 297375"/>
              <a:gd name="connsiteX20" fmla="*/ 1544128 w 2177119"/>
              <a:gd name="connsiteY20" fmla="*/ 163667 h 297375"/>
              <a:gd name="connsiteX21" fmla="*/ 1621766 w 2177119"/>
              <a:gd name="connsiteY21" fmla="*/ 155040 h 297375"/>
              <a:gd name="connsiteX22" fmla="*/ 1915064 w 2177119"/>
              <a:gd name="connsiteY22" fmla="*/ 137788 h 297375"/>
              <a:gd name="connsiteX23" fmla="*/ 1949569 w 2177119"/>
              <a:gd name="connsiteY23" fmla="*/ 129161 h 297375"/>
              <a:gd name="connsiteX24" fmla="*/ 2001328 w 2177119"/>
              <a:gd name="connsiteY24" fmla="*/ 103282 h 297375"/>
              <a:gd name="connsiteX25" fmla="*/ 2070339 w 2177119"/>
              <a:gd name="connsiteY25" fmla="*/ 77403 h 297375"/>
              <a:gd name="connsiteX26" fmla="*/ 2096218 w 2177119"/>
              <a:gd name="connsiteY26" fmla="*/ 60150 h 297375"/>
              <a:gd name="connsiteX27" fmla="*/ 2122098 w 2177119"/>
              <a:gd name="connsiteY27" fmla="*/ 68776 h 297375"/>
              <a:gd name="connsiteX28" fmla="*/ 2078966 w 2177119"/>
              <a:gd name="connsiteY28" fmla="*/ 17018 h 29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77119" h="297375">
                <a:moveTo>
                  <a:pt x="0" y="34271"/>
                </a:moveTo>
                <a:cubicBezTo>
                  <a:pt x="2875" y="42897"/>
                  <a:pt x="4115" y="52255"/>
                  <a:pt x="8626" y="60150"/>
                </a:cubicBezTo>
                <a:cubicBezTo>
                  <a:pt x="15759" y="72633"/>
                  <a:pt x="25148" y="83739"/>
                  <a:pt x="34505" y="94655"/>
                </a:cubicBezTo>
                <a:cubicBezTo>
                  <a:pt x="48813" y="111348"/>
                  <a:pt x="66298" y="127805"/>
                  <a:pt x="86264" y="137788"/>
                </a:cubicBezTo>
                <a:cubicBezTo>
                  <a:pt x="94397" y="141854"/>
                  <a:pt x="103517" y="143539"/>
                  <a:pt x="112143" y="146414"/>
                </a:cubicBezTo>
                <a:cubicBezTo>
                  <a:pt x="120769" y="152165"/>
                  <a:pt x="128749" y="159030"/>
                  <a:pt x="138022" y="163667"/>
                </a:cubicBezTo>
                <a:cubicBezTo>
                  <a:pt x="157737" y="173525"/>
                  <a:pt x="187354" y="176000"/>
                  <a:pt x="207034" y="180920"/>
                </a:cubicBezTo>
                <a:cubicBezTo>
                  <a:pt x="215855" y="183125"/>
                  <a:pt x="224092" y="187341"/>
                  <a:pt x="232913" y="189546"/>
                </a:cubicBezTo>
                <a:cubicBezTo>
                  <a:pt x="247137" y="193102"/>
                  <a:pt x="261821" y="194616"/>
                  <a:pt x="276045" y="198172"/>
                </a:cubicBezTo>
                <a:cubicBezTo>
                  <a:pt x="284867" y="200377"/>
                  <a:pt x="293008" y="205016"/>
                  <a:pt x="301924" y="206799"/>
                </a:cubicBezTo>
                <a:cubicBezTo>
                  <a:pt x="321862" y="210787"/>
                  <a:pt x="342304" y="211788"/>
                  <a:pt x="362309" y="215425"/>
                </a:cubicBezTo>
                <a:cubicBezTo>
                  <a:pt x="373974" y="217546"/>
                  <a:pt x="385120" y="222103"/>
                  <a:pt x="396815" y="224052"/>
                </a:cubicBezTo>
                <a:cubicBezTo>
                  <a:pt x="419682" y="227863"/>
                  <a:pt x="442822" y="229803"/>
                  <a:pt x="465826" y="232678"/>
                </a:cubicBezTo>
                <a:cubicBezTo>
                  <a:pt x="659903" y="297375"/>
                  <a:pt x="501311" y="247685"/>
                  <a:pt x="1026543" y="232678"/>
                </a:cubicBezTo>
                <a:cubicBezTo>
                  <a:pt x="1049716" y="232016"/>
                  <a:pt x="1072445" y="225901"/>
                  <a:pt x="1095554" y="224052"/>
                </a:cubicBezTo>
                <a:cubicBezTo>
                  <a:pt x="1144366" y="220147"/>
                  <a:pt x="1193320" y="218301"/>
                  <a:pt x="1242203" y="215425"/>
                </a:cubicBezTo>
                <a:cubicBezTo>
                  <a:pt x="1250830" y="212550"/>
                  <a:pt x="1259166" y="208582"/>
                  <a:pt x="1268083" y="206799"/>
                </a:cubicBezTo>
                <a:cubicBezTo>
                  <a:pt x="1317642" y="196887"/>
                  <a:pt x="1374242" y="195003"/>
                  <a:pt x="1423358" y="189546"/>
                </a:cubicBezTo>
                <a:cubicBezTo>
                  <a:pt x="1443566" y="187301"/>
                  <a:pt x="1463738" y="184557"/>
                  <a:pt x="1483743" y="180920"/>
                </a:cubicBezTo>
                <a:cubicBezTo>
                  <a:pt x="1495408" y="178799"/>
                  <a:pt x="1506849" y="175550"/>
                  <a:pt x="1518249" y="172293"/>
                </a:cubicBezTo>
                <a:cubicBezTo>
                  <a:pt x="1526992" y="169795"/>
                  <a:pt x="1535159" y="165162"/>
                  <a:pt x="1544128" y="163667"/>
                </a:cubicBezTo>
                <a:cubicBezTo>
                  <a:pt x="1569812" y="159386"/>
                  <a:pt x="1595887" y="157916"/>
                  <a:pt x="1621766" y="155040"/>
                </a:cubicBezTo>
                <a:cubicBezTo>
                  <a:pt x="1734795" y="117365"/>
                  <a:pt x="1613640" y="155012"/>
                  <a:pt x="1915064" y="137788"/>
                </a:cubicBezTo>
                <a:cubicBezTo>
                  <a:pt x="1926900" y="137112"/>
                  <a:pt x="1938067" y="132037"/>
                  <a:pt x="1949569" y="129161"/>
                </a:cubicBezTo>
                <a:cubicBezTo>
                  <a:pt x="1999306" y="96004"/>
                  <a:pt x="1951325" y="124711"/>
                  <a:pt x="2001328" y="103282"/>
                </a:cubicBezTo>
                <a:cubicBezTo>
                  <a:pt x="2064483" y="76216"/>
                  <a:pt x="2006722" y="93307"/>
                  <a:pt x="2070339" y="77403"/>
                </a:cubicBezTo>
                <a:cubicBezTo>
                  <a:pt x="2078965" y="71652"/>
                  <a:pt x="2085991" y="61855"/>
                  <a:pt x="2096218" y="60150"/>
                </a:cubicBezTo>
                <a:cubicBezTo>
                  <a:pt x="2105187" y="58655"/>
                  <a:pt x="2116417" y="75877"/>
                  <a:pt x="2122098" y="68776"/>
                </a:cubicBezTo>
                <a:cubicBezTo>
                  <a:pt x="2177119" y="0"/>
                  <a:pt x="2105248" y="17018"/>
                  <a:pt x="2078966" y="17018"/>
                </a:cubicBezTo>
              </a:path>
            </a:pathLst>
          </a:cu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3709988" y="4408488"/>
            <a:ext cx="2994025" cy="1346200"/>
          </a:xfrm>
          <a:custGeom>
            <a:avLst/>
            <a:gdLst>
              <a:gd name="connsiteX0" fmla="*/ 60385 w 2994276"/>
              <a:gd name="connsiteY0" fmla="*/ 0 h 1346688"/>
              <a:gd name="connsiteX1" fmla="*/ 0 w 2994276"/>
              <a:gd name="connsiteY1" fmla="*/ 60385 h 1346688"/>
              <a:gd name="connsiteX2" fmla="*/ 25880 w 2994276"/>
              <a:gd name="connsiteY2" fmla="*/ 138023 h 1346688"/>
              <a:gd name="connsiteX3" fmla="*/ 138023 w 2994276"/>
              <a:gd name="connsiteY3" fmla="*/ 163902 h 1346688"/>
              <a:gd name="connsiteX4" fmla="*/ 267419 w 2994276"/>
              <a:gd name="connsiteY4" fmla="*/ 172528 h 1346688"/>
              <a:gd name="connsiteX5" fmla="*/ 370936 w 2994276"/>
              <a:gd name="connsiteY5" fmla="*/ 189781 h 1346688"/>
              <a:gd name="connsiteX6" fmla="*/ 422695 w 2994276"/>
              <a:gd name="connsiteY6" fmla="*/ 207034 h 1346688"/>
              <a:gd name="connsiteX7" fmla="*/ 465827 w 2994276"/>
              <a:gd name="connsiteY7" fmla="*/ 215660 h 1346688"/>
              <a:gd name="connsiteX8" fmla="*/ 491706 w 2994276"/>
              <a:gd name="connsiteY8" fmla="*/ 224287 h 1346688"/>
              <a:gd name="connsiteX9" fmla="*/ 526212 w 2994276"/>
              <a:gd name="connsiteY9" fmla="*/ 232913 h 1346688"/>
              <a:gd name="connsiteX10" fmla="*/ 577970 w 2994276"/>
              <a:gd name="connsiteY10" fmla="*/ 250166 h 1346688"/>
              <a:gd name="connsiteX11" fmla="*/ 629729 w 2994276"/>
              <a:gd name="connsiteY11" fmla="*/ 284672 h 1346688"/>
              <a:gd name="connsiteX12" fmla="*/ 733246 w 2994276"/>
              <a:gd name="connsiteY12" fmla="*/ 301925 h 1346688"/>
              <a:gd name="connsiteX13" fmla="*/ 785004 w 2994276"/>
              <a:gd name="connsiteY13" fmla="*/ 310551 h 1346688"/>
              <a:gd name="connsiteX14" fmla="*/ 845389 w 2994276"/>
              <a:gd name="connsiteY14" fmla="*/ 327804 h 1346688"/>
              <a:gd name="connsiteX15" fmla="*/ 871268 w 2994276"/>
              <a:gd name="connsiteY15" fmla="*/ 336430 h 1346688"/>
              <a:gd name="connsiteX16" fmla="*/ 931653 w 2994276"/>
              <a:gd name="connsiteY16" fmla="*/ 362310 h 1346688"/>
              <a:gd name="connsiteX17" fmla="*/ 966159 w 2994276"/>
              <a:gd name="connsiteY17" fmla="*/ 379562 h 1346688"/>
              <a:gd name="connsiteX18" fmla="*/ 992038 w 2994276"/>
              <a:gd name="connsiteY18" fmla="*/ 388189 h 1346688"/>
              <a:gd name="connsiteX19" fmla="*/ 1043797 w 2994276"/>
              <a:gd name="connsiteY19" fmla="*/ 422694 h 1346688"/>
              <a:gd name="connsiteX20" fmla="*/ 1069676 w 2994276"/>
              <a:gd name="connsiteY20" fmla="*/ 439947 h 1346688"/>
              <a:gd name="connsiteX21" fmla="*/ 1086929 w 2994276"/>
              <a:gd name="connsiteY21" fmla="*/ 465827 h 1346688"/>
              <a:gd name="connsiteX22" fmla="*/ 1112808 w 2994276"/>
              <a:gd name="connsiteY22" fmla="*/ 491706 h 1346688"/>
              <a:gd name="connsiteX23" fmla="*/ 1138687 w 2994276"/>
              <a:gd name="connsiteY23" fmla="*/ 577970 h 1346688"/>
              <a:gd name="connsiteX24" fmla="*/ 1147314 w 2994276"/>
              <a:gd name="connsiteY24" fmla="*/ 940279 h 1346688"/>
              <a:gd name="connsiteX25" fmla="*/ 1173193 w 2994276"/>
              <a:gd name="connsiteY25" fmla="*/ 992038 h 1346688"/>
              <a:gd name="connsiteX26" fmla="*/ 1199072 w 2994276"/>
              <a:gd name="connsiteY26" fmla="*/ 1017917 h 1346688"/>
              <a:gd name="connsiteX27" fmla="*/ 1216325 w 2994276"/>
              <a:gd name="connsiteY27" fmla="*/ 1043796 h 1346688"/>
              <a:gd name="connsiteX28" fmla="*/ 1276710 w 2994276"/>
              <a:gd name="connsiteY28" fmla="*/ 1078302 h 1346688"/>
              <a:gd name="connsiteX29" fmla="*/ 1337095 w 2994276"/>
              <a:gd name="connsiteY29" fmla="*/ 1104181 h 1346688"/>
              <a:gd name="connsiteX30" fmla="*/ 1362974 w 2994276"/>
              <a:gd name="connsiteY30" fmla="*/ 1121434 h 1346688"/>
              <a:gd name="connsiteX31" fmla="*/ 1423359 w 2994276"/>
              <a:gd name="connsiteY31" fmla="*/ 1138687 h 1346688"/>
              <a:gd name="connsiteX32" fmla="*/ 1449238 w 2994276"/>
              <a:gd name="connsiteY32" fmla="*/ 1155940 h 1346688"/>
              <a:gd name="connsiteX33" fmla="*/ 1492370 w 2994276"/>
              <a:gd name="connsiteY33" fmla="*/ 1164566 h 1346688"/>
              <a:gd name="connsiteX34" fmla="*/ 1518250 w 2994276"/>
              <a:gd name="connsiteY34" fmla="*/ 1173193 h 1346688"/>
              <a:gd name="connsiteX35" fmla="*/ 1552755 w 2994276"/>
              <a:gd name="connsiteY35" fmla="*/ 1181819 h 1346688"/>
              <a:gd name="connsiteX36" fmla="*/ 1604514 w 2994276"/>
              <a:gd name="connsiteY36" fmla="*/ 1199072 h 1346688"/>
              <a:gd name="connsiteX37" fmla="*/ 1664899 w 2994276"/>
              <a:gd name="connsiteY37" fmla="*/ 1207698 h 1346688"/>
              <a:gd name="connsiteX38" fmla="*/ 1699404 w 2994276"/>
              <a:gd name="connsiteY38" fmla="*/ 1216325 h 1346688"/>
              <a:gd name="connsiteX39" fmla="*/ 1725284 w 2994276"/>
              <a:gd name="connsiteY39" fmla="*/ 1224951 h 1346688"/>
              <a:gd name="connsiteX40" fmla="*/ 1828800 w 2994276"/>
              <a:gd name="connsiteY40" fmla="*/ 1242204 h 1346688"/>
              <a:gd name="connsiteX41" fmla="*/ 1863306 w 2994276"/>
              <a:gd name="connsiteY41" fmla="*/ 1250830 h 1346688"/>
              <a:gd name="connsiteX42" fmla="*/ 1932317 w 2994276"/>
              <a:gd name="connsiteY42" fmla="*/ 1259457 h 1346688"/>
              <a:gd name="connsiteX43" fmla="*/ 1992702 w 2994276"/>
              <a:gd name="connsiteY43" fmla="*/ 1276710 h 1346688"/>
              <a:gd name="connsiteX44" fmla="*/ 2044461 w 2994276"/>
              <a:gd name="connsiteY44" fmla="*/ 1285336 h 1346688"/>
              <a:gd name="connsiteX45" fmla="*/ 2078967 w 2994276"/>
              <a:gd name="connsiteY45" fmla="*/ 1293962 h 1346688"/>
              <a:gd name="connsiteX46" fmla="*/ 2122099 w 2994276"/>
              <a:gd name="connsiteY46" fmla="*/ 1302589 h 1346688"/>
              <a:gd name="connsiteX47" fmla="*/ 2173857 w 2994276"/>
              <a:gd name="connsiteY47" fmla="*/ 1311215 h 1346688"/>
              <a:gd name="connsiteX48" fmla="*/ 2208363 w 2994276"/>
              <a:gd name="connsiteY48" fmla="*/ 1319842 h 1346688"/>
              <a:gd name="connsiteX49" fmla="*/ 2398144 w 2994276"/>
              <a:gd name="connsiteY49" fmla="*/ 1328468 h 1346688"/>
              <a:gd name="connsiteX50" fmla="*/ 2622431 w 2994276"/>
              <a:gd name="connsiteY50" fmla="*/ 1345721 h 1346688"/>
              <a:gd name="connsiteX51" fmla="*/ 2984740 w 2994276"/>
              <a:gd name="connsiteY51" fmla="*/ 1337094 h 1346688"/>
              <a:gd name="connsiteX52" fmla="*/ 2993367 w 2994276"/>
              <a:gd name="connsiteY52" fmla="*/ 1302589 h 134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994276" h="1346688">
                <a:moveTo>
                  <a:pt x="60385" y="0"/>
                </a:moveTo>
                <a:cubicBezTo>
                  <a:pt x="1061" y="39550"/>
                  <a:pt x="15185" y="14835"/>
                  <a:pt x="0" y="60385"/>
                </a:cubicBezTo>
                <a:cubicBezTo>
                  <a:pt x="2928" y="77953"/>
                  <a:pt x="3313" y="123918"/>
                  <a:pt x="25880" y="138023"/>
                </a:cubicBezTo>
                <a:cubicBezTo>
                  <a:pt x="51310" y="153917"/>
                  <a:pt x="110636" y="161412"/>
                  <a:pt x="138023" y="163902"/>
                </a:cubicBezTo>
                <a:cubicBezTo>
                  <a:pt x="181073" y="167815"/>
                  <a:pt x="224287" y="169653"/>
                  <a:pt x="267419" y="172528"/>
                </a:cubicBezTo>
                <a:cubicBezTo>
                  <a:pt x="293331" y="176230"/>
                  <a:pt x="343192" y="182214"/>
                  <a:pt x="370936" y="189781"/>
                </a:cubicBezTo>
                <a:cubicBezTo>
                  <a:pt x="388481" y="194566"/>
                  <a:pt x="405442" y="201283"/>
                  <a:pt x="422695" y="207034"/>
                </a:cubicBezTo>
                <a:cubicBezTo>
                  <a:pt x="436605" y="211671"/>
                  <a:pt x="451603" y="212104"/>
                  <a:pt x="465827" y="215660"/>
                </a:cubicBezTo>
                <a:cubicBezTo>
                  <a:pt x="474649" y="217865"/>
                  <a:pt x="482963" y="221789"/>
                  <a:pt x="491706" y="224287"/>
                </a:cubicBezTo>
                <a:cubicBezTo>
                  <a:pt x="503106" y="227544"/>
                  <a:pt x="514856" y="229506"/>
                  <a:pt x="526212" y="232913"/>
                </a:cubicBezTo>
                <a:cubicBezTo>
                  <a:pt x="543631" y="238139"/>
                  <a:pt x="577970" y="250166"/>
                  <a:pt x="577970" y="250166"/>
                </a:cubicBezTo>
                <a:cubicBezTo>
                  <a:pt x="595223" y="261668"/>
                  <a:pt x="609276" y="281263"/>
                  <a:pt x="629729" y="284672"/>
                </a:cubicBezTo>
                <a:lnTo>
                  <a:pt x="733246" y="301925"/>
                </a:lnTo>
                <a:cubicBezTo>
                  <a:pt x="750499" y="304800"/>
                  <a:pt x="768411" y="305020"/>
                  <a:pt x="785004" y="310551"/>
                </a:cubicBezTo>
                <a:cubicBezTo>
                  <a:pt x="847062" y="331235"/>
                  <a:pt x="769558" y="306138"/>
                  <a:pt x="845389" y="327804"/>
                </a:cubicBezTo>
                <a:cubicBezTo>
                  <a:pt x="854132" y="330302"/>
                  <a:pt x="862642" y="333555"/>
                  <a:pt x="871268" y="336430"/>
                </a:cubicBezTo>
                <a:cubicBezTo>
                  <a:pt x="923712" y="371392"/>
                  <a:pt x="867994" y="338438"/>
                  <a:pt x="931653" y="362310"/>
                </a:cubicBezTo>
                <a:cubicBezTo>
                  <a:pt x="943694" y="366825"/>
                  <a:pt x="954339" y="374496"/>
                  <a:pt x="966159" y="379562"/>
                </a:cubicBezTo>
                <a:cubicBezTo>
                  <a:pt x="974517" y="383144"/>
                  <a:pt x="984089" y="383773"/>
                  <a:pt x="992038" y="388189"/>
                </a:cubicBezTo>
                <a:cubicBezTo>
                  <a:pt x="1010164" y="398259"/>
                  <a:pt x="1026544" y="411192"/>
                  <a:pt x="1043797" y="422694"/>
                </a:cubicBezTo>
                <a:lnTo>
                  <a:pt x="1069676" y="439947"/>
                </a:lnTo>
                <a:cubicBezTo>
                  <a:pt x="1075427" y="448574"/>
                  <a:pt x="1080292" y="457862"/>
                  <a:pt x="1086929" y="465827"/>
                </a:cubicBezTo>
                <a:cubicBezTo>
                  <a:pt x="1094739" y="475199"/>
                  <a:pt x="1106883" y="481042"/>
                  <a:pt x="1112808" y="491706"/>
                </a:cubicBezTo>
                <a:cubicBezTo>
                  <a:pt x="1122356" y="508893"/>
                  <a:pt x="1133118" y="555692"/>
                  <a:pt x="1138687" y="577970"/>
                </a:cubicBezTo>
                <a:cubicBezTo>
                  <a:pt x="1141563" y="698740"/>
                  <a:pt x="1141950" y="819594"/>
                  <a:pt x="1147314" y="940279"/>
                </a:cubicBezTo>
                <a:cubicBezTo>
                  <a:pt x="1148045" y="956720"/>
                  <a:pt x="1163635" y="980569"/>
                  <a:pt x="1173193" y="992038"/>
                </a:cubicBezTo>
                <a:cubicBezTo>
                  <a:pt x="1181003" y="1001410"/>
                  <a:pt x="1191262" y="1008545"/>
                  <a:pt x="1199072" y="1017917"/>
                </a:cubicBezTo>
                <a:cubicBezTo>
                  <a:pt x="1205709" y="1025882"/>
                  <a:pt x="1208994" y="1036465"/>
                  <a:pt x="1216325" y="1043796"/>
                </a:cubicBezTo>
                <a:cubicBezTo>
                  <a:pt x="1230337" y="1057808"/>
                  <a:pt x="1260921" y="1069280"/>
                  <a:pt x="1276710" y="1078302"/>
                </a:cubicBezTo>
                <a:cubicBezTo>
                  <a:pt x="1323045" y="1104779"/>
                  <a:pt x="1280420" y="1090013"/>
                  <a:pt x="1337095" y="1104181"/>
                </a:cubicBezTo>
                <a:cubicBezTo>
                  <a:pt x="1345721" y="1109932"/>
                  <a:pt x="1353445" y="1117350"/>
                  <a:pt x="1362974" y="1121434"/>
                </a:cubicBezTo>
                <a:cubicBezTo>
                  <a:pt x="1401682" y="1138023"/>
                  <a:pt x="1389776" y="1121895"/>
                  <a:pt x="1423359" y="1138687"/>
                </a:cubicBezTo>
                <a:cubicBezTo>
                  <a:pt x="1432632" y="1143324"/>
                  <a:pt x="1439530" y="1152300"/>
                  <a:pt x="1449238" y="1155940"/>
                </a:cubicBezTo>
                <a:cubicBezTo>
                  <a:pt x="1462966" y="1161088"/>
                  <a:pt x="1478146" y="1161010"/>
                  <a:pt x="1492370" y="1164566"/>
                </a:cubicBezTo>
                <a:cubicBezTo>
                  <a:pt x="1501192" y="1166771"/>
                  <a:pt x="1509507" y="1170695"/>
                  <a:pt x="1518250" y="1173193"/>
                </a:cubicBezTo>
                <a:cubicBezTo>
                  <a:pt x="1529649" y="1176450"/>
                  <a:pt x="1541399" y="1178412"/>
                  <a:pt x="1552755" y="1181819"/>
                </a:cubicBezTo>
                <a:cubicBezTo>
                  <a:pt x="1570174" y="1187045"/>
                  <a:pt x="1586511" y="1196500"/>
                  <a:pt x="1604514" y="1199072"/>
                </a:cubicBezTo>
                <a:cubicBezTo>
                  <a:pt x="1624642" y="1201947"/>
                  <a:pt x="1644894" y="1204061"/>
                  <a:pt x="1664899" y="1207698"/>
                </a:cubicBezTo>
                <a:cubicBezTo>
                  <a:pt x="1676563" y="1209819"/>
                  <a:pt x="1688004" y="1213068"/>
                  <a:pt x="1699404" y="1216325"/>
                </a:cubicBezTo>
                <a:cubicBezTo>
                  <a:pt x="1708147" y="1218823"/>
                  <a:pt x="1716367" y="1223168"/>
                  <a:pt x="1725284" y="1224951"/>
                </a:cubicBezTo>
                <a:cubicBezTo>
                  <a:pt x="1759586" y="1231811"/>
                  <a:pt x="1794863" y="1233720"/>
                  <a:pt x="1828800" y="1242204"/>
                </a:cubicBezTo>
                <a:cubicBezTo>
                  <a:pt x="1840302" y="1245079"/>
                  <a:pt x="1851611" y="1248881"/>
                  <a:pt x="1863306" y="1250830"/>
                </a:cubicBezTo>
                <a:cubicBezTo>
                  <a:pt x="1886173" y="1254641"/>
                  <a:pt x="1909450" y="1255646"/>
                  <a:pt x="1932317" y="1259457"/>
                </a:cubicBezTo>
                <a:cubicBezTo>
                  <a:pt x="2007502" y="1271988"/>
                  <a:pt x="1931142" y="1263030"/>
                  <a:pt x="1992702" y="1276710"/>
                </a:cubicBezTo>
                <a:cubicBezTo>
                  <a:pt x="2009776" y="1280504"/>
                  <a:pt x="2027310" y="1281906"/>
                  <a:pt x="2044461" y="1285336"/>
                </a:cubicBezTo>
                <a:cubicBezTo>
                  <a:pt x="2056087" y="1287661"/>
                  <a:pt x="2067393" y="1291390"/>
                  <a:pt x="2078967" y="1293962"/>
                </a:cubicBezTo>
                <a:cubicBezTo>
                  <a:pt x="2093280" y="1297143"/>
                  <a:pt x="2107673" y="1299966"/>
                  <a:pt x="2122099" y="1302589"/>
                </a:cubicBezTo>
                <a:cubicBezTo>
                  <a:pt x="2139307" y="1305718"/>
                  <a:pt x="2156706" y="1307785"/>
                  <a:pt x="2173857" y="1311215"/>
                </a:cubicBezTo>
                <a:cubicBezTo>
                  <a:pt x="2185483" y="1313540"/>
                  <a:pt x="2196542" y="1318933"/>
                  <a:pt x="2208363" y="1319842"/>
                </a:cubicBezTo>
                <a:cubicBezTo>
                  <a:pt x="2271502" y="1324699"/>
                  <a:pt x="2334884" y="1325593"/>
                  <a:pt x="2398144" y="1328468"/>
                </a:cubicBezTo>
                <a:cubicBezTo>
                  <a:pt x="2489248" y="1346688"/>
                  <a:pt x="2473255" y="1345721"/>
                  <a:pt x="2622431" y="1345721"/>
                </a:cubicBezTo>
                <a:cubicBezTo>
                  <a:pt x="2743235" y="1345721"/>
                  <a:pt x="2863970" y="1339970"/>
                  <a:pt x="2984740" y="1337094"/>
                </a:cubicBezTo>
                <a:cubicBezTo>
                  <a:pt x="2994276" y="1308487"/>
                  <a:pt x="2993367" y="1320308"/>
                  <a:pt x="2993367" y="1302589"/>
                </a:cubicBezTo>
              </a:path>
            </a:pathLst>
          </a:cu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>
            <a:off x="3235325" y="5688013"/>
            <a:ext cx="3467100" cy="315912"/>
          </a:xfrm>
          <a:custGeom>
            <a:avLst/>
            <a:gdLst>
              <a:gd name="connsiteX0" fmla="*/ 3467819 w 3467819"/>
              <a:gd name="connsiteY0" fmla="*/ 109099 h 316133"/>
              <a:gd name="connsiteX1" fmla="*/ 2570671 w 3467819"/>
              <a:gd name="connsiteY1" fmla="*/ 100473 h 316133"/>
              <a:gd name="connsiteX2" fmla="*/ 2518913 w 3467819"/>
              <a:gd name="connsiteY2" fmla="*/ 91846 h 316133"/>
              <a:gd name="connsiteX3" fmla="*/ 2406769 w 3467819"/>
              <a:gd name="connsiteY3" fmla="*/ 74593 h 316133"/>
              <a:gd name="connsiteX4" fmla="*/ 2380890 w 3467819"/>
              <a:gd name="connsiteY4" fmla="*/ 65967 h 316133"/>
              <a:gd name="connsiteX5" fmla="*/ 2329132 w 3467819"/>
              <a:gd name="connsiteY5" fmla="*/ 57340 h 316133"/>
              <a:gd name="connsiteX6" fmla="*/ 2303252 w 3467819"/>
              <a:gd name="connsiteY6" fmla="*/ 48714 h 316133"/>
              <a:gd name="connsiteX7" fmla="*/ 2251494 w 3467819"/>
              <a:gd name="connsiteY7" fmla="*/ 40088 h 316133"/>
              <a:gd name="connsiteX8" fmla="*/ 2216988 w 3467819"/>
              <a:gd name="connsiteY8" fmla="*/ 31461 h 316133"/>
              <a:gd name="connsiteX9" fmla="*/ 1647645 w 3467819"/>
              <a:gd name="connsiteY9" fmla="*/ 14208 h 316133"/>
              <a:gd name="connsiteX10" fmla="*/ 1613139 w 3467819"/>
              <a:gd name="connsiteY10" fmla="*/ 5582 h 316133"/>
              <a:gd name="connsiteX11" fmla="*/ 1216324 w 3467819"/>
              <a:gd name="connsiteY11" fmla="*/ 22835 h 316133"/>
              <a:gd name="connsiteX12" fmla="*/ 1130060 w 3467819"/>
              <a:gd name="connsiteY12" fmla="*/ 48714 h 316133"/>
              <a:gd name="connsiteX13" fmla="*/ 1078302 w 3467819"/>
              <a:gd name="connsiteY13" fmla="*/ 57340 h 316133"/>
              <a:gd name="connsiteX14" fmla="*/ 1009290 w 3467819"/>
              <a:gd name="connsiteY14" fmla="*/ 74593 h 316133"/>
              <a:gd name="connsiteX15" fmla="*/ 948905 w 3467819"/>
              <a:gd name="connsiteY15" fmla="*/ 83220 h 316133"/>
              <a:gd name="connsiteX16" fmla="*/ 914400 w 3467819"/>
              <a:gd name="connsiteY16" fmla="*/ 91846 h 316133"/>
              <a:gd name="connsiteX17" fmla="*/ 854015 w 3467819"/>
              <a:gd name="connsiteY17" fmla="*/ 100473 h 316133"/>
              <a:gd name="connsiteX18" fmla="*/ 664234 w 3467819"/>
              <a:gd name="connsiteY18" fmla="*/ 117725 h 316133"/>
              <a:gd name="connsiteX19" fmla="*/ 621102 w 3467819"/>
              <a:gd name="connsiteY19" fmla="*/ 126352 h 316133"/>
              <a:gd name="connsiteX20" fmla="*/ 491705 w 3467819"/>
              <a:gd name="connsiteY20" fmla="*/ 134978 h 316133"/>
              <a:gd name="connsiteX21" fmla="*/ 431320 w 3467819"/>
              <a:gd name="connsiteY21" fmla="*/ 152231 h 316133"/>
              <a:gd name="connsiteX22" fmla="*/ 370936 w 3467819"/>
              <a:gd name="connsiteY22" fmla="*/ 160857 h 316133"/>
              <a:gd name="connsiteX23" fmla="*/ 345056 w 3467819"/>
              <a:gd name="connsiteY23" fmla="*/ 169484 h 316133"/>
              <a:gd name="connsiteX24" fmla="*/ 267419 w 3467819"/>
              <a:gd name="connsiteY24" fmla="*/ 186737 h 316133"/>
              <a:gd name="connsiteX25" fmla="*/ 215660 w 3467819"/>
              <a:gd name="connsiteY25" fmla="*/ 221242 h 316133"/>
              <a:gd name="connsiteX26" fmla="*/ 189781 w 3467819"/>
              <a:gd name="connsiteY26" fmla="*/ 238495 h 316133"/>
              <a:gd name="connsiteX27" fmla="*/ 129396 w 3467819"/>
              <a:gd name="connsiteY27" fmla="*/ 255748 h 316133"/>
              <a:gd name="connsiteX28" fmla="*/ 94890 w 3467819"/>
              <a:gd name="connsiteY28" fmla="*/ 273001 h 316133"/>
              <a:gd name="connsiteX29" fmla="*/ 43132 w 3467819"/>
              <a:gd name="connsiteY29" fmla="*/ 290254 h 316133"/>
              <a:gd name="connsiteX30" fmla="*/ 0 w 3467819"/>
              <a:gd name="connsiteY30" fmla="*/ 316133 h 31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67819" h="316133">
                <a:moveTo>
                  <a:pt x="3467819" y="109099"/>
                </a:moveTo>
                <a:lnTo>
                  <a:pt x="2570671" y="100473"/>
                </a:lnTo>
                <a:cubicBezTo>
                  <a:pt x="2553183" y="100155"/>
                  <a:pt x="2536228" y="94320"/>
                  <a:pt x="2518913" y="91846"/>
                </a:cubicBezTo>
                <a:cubicBezTo>
                  <a:pt x="2470010" y="84860"/>
                  <a:pt x="2450715" y="85579"/>
                  <a:pt x="2406769" y="74593"/>
                </a:cubicBezTo>
                <a:cubicBezTo>
                  <a:pt x="2397948" y="72388"/>
                  <a:pt x="2389766" y="67940"/>
                  <a:pt x="2380890" y="65967"/>
                </a:cubicBezTo>
                <a:cubicBezTo>
                  <a:pt x="2363816" y="62173"/>
                  <a:pt x="2346206" y="61134"/>
                  <a:pt x="2329132" y="57340"/>
                </a:cubicBezTo>
                <a:cubicBezTo>
                  <a:pt x="2320255" y="55367"/>
                  <a:pt x="2312129" y="50687"/>
                  <a:pt x="2303252" y="48714"/>
                </a:cubicBezTo>
                <a:cubicBezTo>
                  <a:pt x="2286178" y="44920"/>
                  <a:pt x="2268645" y="43518"/>
                  <a:pt x="2251494" y="40088"/>
                </a:cubicBezTo>
                <a:cubicBezTo>
                  <a:pt x="2239868" y="37763"/>
                  <a:pt x="2228683" y="33410"/>
                  <a:pt x="2216988" y="31461"/>
                </a:cubicBezTo>
                <a:cubicBezTo>
                  <a:pt x="2047870" y="3274"/>
                  <a:pt x="1700543" y="15120"/>
                  <a:pt x="1647645" y="14208"/>
                </a:cubicBezTo>
                <a:cubicBezTo>
                  <a:pt x="1636143" y="11333"/>
                  <a:pt x="1624995" y="5582"/>
                  <a:pt x="1613139" y="5582"/>
                </a:cubicBezTo>
                <a:cubicBezTo>
                  <a:pt x="1320409" y="5582"/>
                  <a:pt x="1376157" y="0"/>
                  <a:pt x="1216324" y="22835"/>
                </a:cubicBezTo>
                <a:cubicBezTo>
                  <a:pt x="1183309" y="33840"/>
                  <a:pt x="1162657" y="42195"/>
                  <a:pt x="1130060" y="48714"/>
                </a:cubicBezTo>
                <a:cubicBezTo>
                  <a:pt x="1112909" y="52144"/>
                  <a:pt x="1095404" y="53675"/>
                  <a:pt x="1078302" y="57340"/>
                </a:cubicBezTo>
                <a:cubicBezTo>
                  <a:pt x="1055116" y="62308"/>
                  <a:pt x="1032764" y="71239"/>
                  <a:pt x="1009290" y="74593"/>
                </a:cubicBezTo>
                <a:cubicBezTo>
                  <a:pt x="989162" y="77469"/>
                  <a:pt x="968910" y="79583"/>
                  <a:pt x="948905" y="83220"/>
                </a:cubicBezTo>
                <a:cubicBezTo>
                  <a:pt x="937241" y="85341"/>
                  <a:pt x="926064" y="89725"/>
                  <a:pt x="914400" y="91846"/>
                </a:cubicBezTo>
                <a:cubicBezTo>
                  <a:pt x="894395" y="95483"/>
                  <a:pt x="874143" y="97597"/>
                  <a:pt x="854015" y="100473"/>
                </a:cubicBezTo>
                <a:cubicBezTo>
                  <a:pt x="772702" y="127576"/>
                  <a:pt x="858463" y="101539"/>
                  <a:pt x="664234" y="117725"/>
                </a:cubicBezTo>
                <a:cubicBezTo>
                  <a:pt x="649623" y="118943"/>
                  <a:pt x="635691" y="124893"/>
                  <a:pt x="621102" y="126352"/>
                </a:cubicBezTo>
                <a:cubicBezTo>
                  <a:pt x="578088" y="130653"/>
                  <a:pt x="534837" y="132103"/>
                  <a:pt x="491705" y="134978"/>
                </a:cubicBezTo>
                <a:cubicBezTo>
                  <a:pt x="469527" y="142371"/>
                  <a:pt x="455156" y="147897"/>
                  <a:pt x="431320" y="152231"/>
                </a:cubicBezTo>
                <a:cubicBezTo>
                  <a:pt x="411316" y="155868"/>
                  <a:pt x="391064" y="157982"/>
                  <a:pt x="370936" y="160857"/>
                </a:cubicBezTo>
                <a:cubicBezTo>
                  <a:pt x="362309" y="163733"/>
                  <a:pt x="353933" y="167511"/>
                  <a:pt x="345056" y="169484"/>
                </a:cubicBezTo>
                <a:cubicBezTo>
                  <a:pt x="328663" y="173127"/>
                  <a:pt x="286842" y="175946"/>
                  <a:pt x="267419" y="186737"/>
                </a:cubicBezTo>
                <a:cubicBezTo>
                  <a:pt x="249293" y="196807"/>
                  <a:pt x="232913" y="209740"/>
                  <a:pt x="215660" y="221242"/>
                </a:cubicBezTo>
                <a:cubicBezTo>
                  <a:pt x="207034" y="226993"/>
                  <a:pt x="199617" y="235216"/>
                  <a:pt x="189781" y="238495"/>
                </a:cubicBezTo>
                <a:cubicBezTo>
                  <a:pt x="152655" y="250871"/>
                  <a:pt x="172724" y="244917"/>
                  <a:pt x="129396" y="255748"/>
                </a:cubicBezTo>
                <a:cubicBezTo>
                  <a:pt x="117894" y="261499"/>
                  <a:pt x="106830" y="268225"/>
                  <a:pt x="94890" y="273001"/>
                </a:cubicBezTo>
                <a:cubicBezTo>
                  <a:pt x="78005" y="279755"/>
                  <a:pt x="58264" y="280167"/>
                  <a:pt x="43132" y="290254"/>
                </a:cubicBezTo>
                <a:cubicBezTo>
                  <a:pt x="11902" y="311072"/>
                  <a:pt x="26525" y="302869"/>
                  <a:pt x="0" y="316133"/>
                </a:cubicBezTo>
              </a:path>
            </a:pathLst>
          </a:cu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3009900" y="1984375"/>
            <a:ext cx="3740150" cy="2992438"/>
          </a:xfrm>
          <a:custGeom>
            <a:avLst/>
            <a:gdLst>
              <a:gd name="connsiteX0" fmla="*/ 3726611 w 3738882"/>
              <a:gd name="connsiteY0" fmla="*/ 2932982 h 2992639"/>
              <a:gd name="connsiteX1" fmla="*/ 3709358 w 3738882"/>
              <a:gd name="connsiteY1" fmla="*/ 2579299 h 2992639"/>
              <a:gd name="connsiteX2" fmla="*/ 3692106 w 3738882"/>
              <a:gd name="connsiteY2" fmla="*/ 2536167 h 2992639"/>
              <a:gd name="connsiteX3" fmla="*/ 3683479 w 3738882"/>
              <a:gd name="connsiteY3" fmla="*/ 2484408 h 2992639"/>
              <a:gd name="connsiteX4" fmla="*/ 3674853 w 3738882"/>
              <a:gd name="connsiteY4" fmla="*/ 2415397 h 2992639"/>
              <a:gd name="connsiteX5" fmla="*/ 3657600 w 3738882"/>
              <a:gd name="connsiteY5" fmla="*/ 2372265 h 2992639"/>
              <a:gd name="connsiteX6" fmla="*/ 3640347 w 3738882"/>
              <a:gd name="connsiteY6" fmla="*/ 2268748 h 2992639"/>
              <a:gd name="connsiteX7" fmla="*/ 3631721 w 3738882"/>
              <a:gd name="connsiteY7" fmla="*/ 2225616 h 2992639"/>
              <a:gd name="connsiteX8" fmla="*/ 3614468 w 3738882"/>
              <a:gd name="connsiteY8" fmla="*/ 2199736 h 2992639"/>
              <a:gd name="connsiteX9" fmla="*/ 3588589 w 3738882"/>
              <a:gd name="connsiteY9" fmla="*/ 2147978 h 2992639"/>
              <a:gd name="connsiteX10" fmla="*/ 3562709 w 3738882"/>
              <a:gd name="connsiteY10" fmla="*/ 2087593 h 2992639"/>
              <a:gd name="connsiteX11" fmla="*/ 3545456 w 3738882"/>
              <a:gd name="connsiteY11" fmla="*/ 2053087 h 2992639"/>
              <a:gd name="connsiteX12" fmla="*/ 3519577 w 3738882"/>
              <a:gd name="connsiteY12" fmla="*/ 2027208 h 2992639"/>
              <a:gd name="connsiteX13" fmla="*/ 3493698 w 3738882"/>
              <a:gd name="connsiteY13" fmla="*/ 1992702 h 2992639"/>
              <a:gd name="connsiteX14" fmla="*/ 3467819 w 3738882"/>
              <a:gd name="connsiteY14" fmla="*/ 1966823 h 2992639"/>
              <a:gd name="connsiteX15" fmla="*/ 3450566 w 3738882"/>
              <a:gd name="connsiteY15" fmla="*/ 1940944 h 2992639"/>
              <a:gd name="connsiteX16" fmla="*/ 3398807 w 3738882"/>
              <a:gd name="connsiteY16" fmla="*/ 1880559 h 2992639"/>
              <a:gd name="connsiteX17" fmla="*/ 3355675 w 3738882"/>
              <a:gd name="connsiteY17" fmla="*/ 1828800 h 2992639"/>
              <a:gd name="connsiteX18" fmla="*/ 3329796 w 3738882"/>
              <a:gd name="connsiteY18" fmla="*/ 1811548 h 2992639"/>
              <a:gd name="connsiteX19" fmla="*/ 3269411 w 3738882"/>
              <a:gd name="connsiteY19" fmla="*/ 1785668 h 2992639"/>
              <a:gd name="connsiteX20" fmla="*/ 3209026 w 3738882"/>
              <a:gd name="connsiteY20" fmla="*/ 1742536 h 2992639"/>
              <a:gd name="connsiteX21" fmla="*/ 3183147 w 3738882"/>
              <a:gd name="connsiteY21" fmla="*/ 1733910 h 2992639"/>
              <a:gd name="connsiteX22" fmla="*/ 3140015 w 3738882"/>
              <a:gd name="connsiteY22" fmla="*/ 1708031 h 2992639"/>
              <a:gd name="connsiteX23" fmla="*/ 3105509 w 3738882"/>
              <a:gd name="connsiteY23" fmla="*/ 1699404 h 2992639"/>
              <a:gd name="connsiteX24" fmla="*/ 3062377 w 3738882"/>
              <a:gd name="connsiteY24" fmla="*/ 1682151 h 2992639"/>
              <a:gd name="connsiteX25" fmla="*/ 3019245 w 3738882"/>
              <a:gd name="connsiteY25" fmla="*/ 1656272 h 2992639"/>
              <a:gd name="connsiteX26" fmla="*/ 2941607 w 3738882"/>
              <a:gd name="connsiteY26" fmla="*/ 1639019 h 2992639"/>
              <a:gd name="connsiteX27" fmla="*/ 2907102 w 3738882"/>
              <a:gd name="connsiteY27" fmla="*/ 1621767 h 2992639"/>
              <a:gd name="connsiteX28" fmla="*/ 2838090 w 3738882"/>
              <a:gd name="connsiteY28" fmla="*/ 1604514 h 2992639"/>
              <a:gd name="connsiteX29" fmla="*/ 2812211 w 3738882"/>
              <a:gd name="connsiteY29" fmla="*/ 1587261 h 2992639"/>
              <a:gd name="connsiteX30" fmla="*/ 2717321 w 3738882"/>
              <a:gd name="connsiteY30" fmla="*/ 1570008 h 2992639"/>
              <a:gd name="connsiteX31" fmla="*/ 2691441 w 3738882"/>
              <a:gd name="connsiteY31" fmla="*/ 1552755 h 2992639"/>
              <a:gd name="connsiteX32" fmla="*/ 2648309 w 3738882"/>
              <a:gd name="connsiteY32" fmla="*/ 1544129 h 2992639"/>
              <a:gd name="connsiteX33" fmla="*/ 2613804 w 3738882"/>
              <a:gd name="connsiteY33" fmla="*/ 1535502 h 2992639"/>
              <a:gd name="connsiteX34" fmla="*/ 2562045 w 3738882"/>
              <a:gd name="connsiteY34" fmla="*/ 1518250 h 2992639"/>
              <a:gd name="connsiteX35" fmla="*/ 2484407 w 3738882"/>
              <a:gd name="connsiteY35" fmla="*/ 1500997 h 2992639"/>
              <a:gd name="connsiteX36" fmla="*/ 2406770 w 3738882"/>
              <a:gd name="connsiteY36" fmla="*/ 1483744 h 2992639"/>
              <a:gd name="connsiteX37" fmla="*/ 2372264 w 3738882"/>
              <a:gd name="connsiteY37" fmla="*/ 1466491 h 2992639"/>
              <a:gd name="connsiteX38" fmla="*/ 2346385 w 3738882"/>
              <a:gd name="connsiteY38" fmla="*/ 1457865 h 2992639"/>
              <a:gd name="connsiteX39" fmla="*/ 2320506 w 3738882"/>
              <a:gd name="connsiteY39" fmla="*/ 1440612 h 2992639"/>
              <a:gd name="connsiteX40" fmla="*/ 2251494 w 3738882"/>
              <a:gd name="connsiteY40" fmla="*/ 1414733 h 2992639"/>
              <a:gd name="connsiteX41" fmla="*/ 2191109 w 3738882"/>
              <a:gd name="connsiteY41" fmla="*/ 1388853 h 2992639"/>
              <a:gd name="connsiteX42" fmla="*/ 2165230 w 3738882"/>
              <a:gd name="connsiteY42" fmla="*/ 1371600 h 2992639"/>
              <a:gd name="connsiteX43" fmla="*/ 2078966 w 3738882"/>
              <a:gd name="connsiteY43" fmla="*/ 1337095 h 2992639"/>
              <a:gd name="connsiteX44" fmla="*/ 1992702 w 3738882"/>
              <a:gd name="connsiteY44" fmla="*/ 1276710 h 2992639"/>
              <a:gd name="connsiteX45" fmla="*/ 1966823 w 3738882"/>
              <a:gd name="connsiteY45" fmla="*/ 1268083 h 2992639"/>
              <a:gd name="connsiteX46" fmla="*/ 1940943 w 3738882"/>
              <a:gd name="connsiteY46" fmla="*/ 1242204 h 2992639"/>
              <a:gd name="connsiteX47" fmla="*/ 1915064 w 3738882"/>
              <a:gd name="connsiteY47" fmla="*/ 1233578 h 2992639"/>
              <a:gd name="connsiteX48" fmla="*/ 1889185 w 3738882"/>
              <a:gd name="connsiteY48" fmla="*/ 1216325 h 2992639"/>
              <a:gd name="connsiteX49" fmla="*/ 1871932 w 3738882"/>
              <a:gd name="connsiteY49" fmla="*/ 1190446 h 2992639"/>
              <a:gd name="connsiteX50" fmla="*/ 1828800 w 3738882"/>
              <a:gd name="connsiteY50" fmla="*/ 1138687 h 2992639"/>
              <a:gd name="connsiteX51" fmla="*/ 1811547 w 3738882"/>
              <a:gd name="connsiteY51" fmla="*/ 1086929 h 2992639"/>
              <a:gd name="connsiteX52" fmla="*/ 1794294 w 3738882"/>
              <a:gd name="connsiteY52" fmla="*/ 1052423 h 2992639"/>
              <a:gd name="connsiteX53" fmla="*/ 1777041 w 3738882"/>
              <a:gd name="connsiteY53" fmla="*/ 1000665 h 2992639"/>
              <a:gd name="connsiteX54" fmla="*/ 1759789 w 3738882"/>
              <a:gd name="connsiteY54" fmla="*/ 966159 h 2992639"/>
              <a:gd name="connsiteX55" fmla="*/ 1725283 w 3738882"/>
              <a:gd name="connsiteY55" fmla="*/ 845389 h 2992639"/>
              <a:gd name="connsiteX56" fmla="*/ 1708030 w 3738882"/>
              <a:gd name="connsiteY56" fmla="*/ 785004 h 2992639"/>
              <a:gd name="connsiteX57" fmla="*/ 1690777 w 3738882"/>
              <a:gd name="connsiteY57" fmla="*/ 759125 h 2992639"/>
              <a:gd name="connsiteX58" fmla="*/ 1682151 w 3738882"/>
              <a:gd name="connsiteY58" fmla="*/ 733246 h 2992639"/>
              <a:gd name="connsiteX59" fmla="*/ 1647645 w 3738882"/>
              <a:gd name="connsiteY59" fmla="*/ 681487 h 2992639"/>
              <a:gd name="connsiteX60" fmla="*/ 1613139 w 3738882"/>
              <a:gd name="connsiteY60" fmla="*/ 629729 h 2992639"/>
              <a:gd name="connsiteX61" fmla="*/ 1604513 w 3738882"/>
              <a:gd name="connsiteY61" fmla="*/ 603850 h 2992639"/>
              <a:gd name="connsiteX62" fmla="*/ 1561381 w 3738882"/>
              <a:gd name="connsiteY62" fmla="*/ 552091 h 2992639"/>
              <a:gd name="connsiteX63" fmla="*/ 1526875 w 3738882"/>
              <a:gd name="connsiteY63" fmla="*/ 526212 h 2992639"/>
              <a:gd name="connsiteX64" fmla="*/ 1483743 w 3738882"/>
              <a:gd name="connsiteY64" fmla="*/ 474453 h 2992639"/>
              <a:gd name="connsiteX65" fmla="*/ 1457864 w 3738882"/>
              <a:gd name="connsiteY65" fmla="*/ 457200 h 2992639"/>
              <a:gd name="connsiteX66" fmla="*/ 1406106 w 3738882"/>
              <a:gd name="connsiteY66" fmla="*/ 422695 h 2992639"/>
              <a:gd name="connsiteX67" fmla="*/ 1354347 w 3738882"/>
              <a:gd name="connsiteY67" fmla="*/ 396816 h 2992639"/>
              <a:gd name="connsiteX68" fmla="*/ 1319841 w 3738882"/>
              <a:gd name="connsiteY68" fmla="*/ 379563 h 2992639"/>
              <a:gd name="connsiteX69" fmla="*/ 1285336 w 3738882"/>
              <a:gd name="connsiteY69" fmla="*/ 370936 h 2992639"/>
              <a:gd name="connsiteX70" fmla="*/ 1250830 w 3738882"/>
              <a:gd name="connsiteY70" fmla="*/ 353683 h 2992639"/>
              <a:gd name="connsiteX71" fmla="*/ 1199072 w 3738882"/>
              <a:gd name="connsiteY71" fmla="*/ 336431 h 2992639"/>
              <a:gd name="connsiteX72" fmla="*/ 1138687 w 3738882"/>
              <a:gd name="connsiteY72" fmla="*/ 310551 h 2992639"/>
              <a:gd name="connsiteX73" fmla="*/ 1078302 w 3738882"/>
              <a:gd name="connsiteY73" fmla="*/ 276046 h 2992639"/>
              <a:gd name="connsiteX74" fmla="*/ 1017917 w 3738882"/>
              <a:gd name="connsiteY74" fmla="*/ 258793 h 2992639"/>
              <a:gd name="connsiteX75" fmla="*/ 983411 w 3738882"/>
              <a:gd name="connsiteY75" fmla="*/ 241540 h 2992639"/>
              <a:gd name="connsiteX76" fmla="*/ 931653 w 3738882"/>
              <a:gd name="connsiteY76" fmla="*/ 224287 h 2992639"/>
              <a:gd name="connsiteX77" fmla="*/ 905773 w 3738882"/>
              <a:gd name="connsiteY77" fmla="*/ 207034 h 2992639"/>
              <a:gd name="connsiteX78" fmla="*/ 871268 w 3738882"/>
              <a:gd name="connsiteY78" fmla="*/ 198408 h 2992639"/>
              <a:gd name="connsiteX79" fmla="*/ 845389 w 3738882"/>
              <a:gd name="connsiteY79" fmla="*/ 189782 h 2992639"/>
              <a:gd name="connsiteX80" fmla="*/ 785004 w 3738882"/>
              <a:gd name="connsiteY80" fmla="*/ 163902 h 2992639"/>
              <a:gd name="connsiteX81" fmla="*/ 733245 w 3738882"/>
              <a:gd name="connsiteY81" fmla="*/ 146650 h 2992639"/>
              <a:gd name="connsiteX82" fmla="*/ 698739 w 3738882"/>
              <a:gd name="connsiteY82" fmla="*/ 138023 h 2992639"/>
              <a:gd name="connsiteX83" fmla="*/ 672860 w 3738882"/>
              <a:gd name="connsiteY83" fmla="*/ 129397 h 2992639"/>
              <a:gd name="connsiteX84" fmla="*/ 577970 w 3738882"/>
              <a:gd name="connsiteY84" fmla="*/ 120770 h 2992639"/>
              <a:gd name="connsiteX85" fmla="*/ 534838 w 3738882"/>
              <a:gd name="connsiteY85" fmla="*/ 86265 h 2992639"/>
              <a:gd name="connsiteX86" fmla="*/ 508958 w 3738882"/>
              <a:gd name="connsiteY86" fmla="*/ 77638 h 2992639"/>
              <a:gd name="connsiteX87" fmla="*/ 60385 w 3738882"/>
              <a:gd name="connsiteY87" fmla="*/ 69012 h 2992639"/>
              <a:gd name="connsiteX88" fmla="*/ 25879 w 3738882"/>
              <a:gd name="connsiteY88" fmla="*/ 25880 h 2992639"/>
              <a:gd name="connsiteX89" fmla="*/ 0 w 3738882"/>
              <a:gd name="connsiteY89" fmla="*/ 0 h 299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3738882" h="2992639">
                <a:moveTo>
                  <a:pt x="3726611" y="2932982"/>
                </a:moveTo>
                <a:cubicBezTo>
                  <a:pt x="3689881" y="2786053"/>
                  <a:pt x="3738882" y="2992639"/>
                  <a:pt x="3709358" y="2579299"/>
                </a:cubicBezTo>
                <a:cubicBezTo>
                  <a:pt x="3708255" y="2563854"/>
                  <a:pt x="3697857" y="2550544"/>
                  <a:pt x="3692106" y="2536167"/>
                </a:cubicBezTo>
                <a:cubicBezTo>
                  <a:pt x="3689230" y="2518914"/>
                  <a:pt x="3685953" y="2501723"/>
                  <a:pt x="3683479" y="2484408"/>
                </a:cubicBezTo>
                <a:cubicBezTo>
                  <a:pt x="3680200" y="2461458"/>
                  <a:pt x="3680066" y="2437986"/>
                  <a:pt x="3674853" y="2415397"/>
                </a:cubicBezTo>
                <a:cubicBezTo>
                  <a:pt x="3671371" y="2400309"/>
                  <a:pt x="3663351" y="2386642"/>
                  <a:pt x="3657600" y="2372265"/>
                </a:cubicBezTo>
                <a:cubicBezTo>
                  <a:pt x="3643521" y="2259639"/>
                  <a:pt x="3656632" y="2342032"/>
                  <a:pt x="3640347" y="2268748"/>
                </a:cubicBezTo>
                <a:cubicBezTo>
                  <a:pt x="3637166" y="2254435"/>
                  <a:pt x="3636869" y="2239345"/>
                  <a:pt x="3631721" y="2225616"/>
                </a:cubicBezTo>
                <a:cubicBezTo>
                  <a:pt x="3628081" y="2215908"/>
                  <a:pt x="3619105" y="2209009"/>
                  <a:pt x="3614468" y="2199736"/>
                </a:cubicBezTo>
                <a:cubicBezTo>
                  <a:pt x="3578751" y="2128303"/>
                  <a:pt x="3638033" y="2222147"/>
                  <a:pt x="3588589" y="2147978"/>
                </a:cubicBezTo>
                <a:cubicBezTo>
                  <a:pt x="3574419" y="2091301"/>
                  <a:pt x="3589187" y="2133929"/>
                  <a:pt x="3562709" y="2087593"/>
                </a:cubicBezTo>
                <a:cubicBezTo>
                  <a:pt x="3556329" y="2076428"/>
                  <a:pt x="3552930" y="2063551"/>
                  <a:pt x="3545456" y="2053087"/>
                </a:cubicBezTo>
                <a:cubicBezTo>
                  <a:pt x="3538365" y="2043160"/>
                  <a:pt x="3527516" y="2036471"/>
                  <a:pt x="3519577" y="2027208"/>
                </a:cubicBezTo>
                <a:cubicBezTo>
                  <a:pt x="3510220" y="2016292"/>
                  <a:pt x="3503055" y="2003618"/>
                  <a:pt x="3493698" y="1992702"/>
                </a:cubicBezTo>
                <a:cubicBezTo>
                  <a:pt x="3485759" y="1983439"/>
                  <a:pt x="3475629" y="1976195"/>
                  <a:pt x="3467819" y="1966823"/>
                </a:cubicBezTo>
                <a:cubicBezTo>
                  <a:pt x="3461182" y="1958858"/>
                  <a:pt x="3457203" y="1948909"/>
                  <a:pt x="3450566" y="1940944"/>
                </a:cubicBezTo>
                <a:cubicBezTo>
                  <a:pt x="3387873" y="1865713"/>
                  <a:pt x="3463412" y="1971006"/>
                  <a:pt x="3398807" y="1880559"/>
                </a:cubicBezTo>
                <a:cubicBezTo>
                  <a:pt x="3378848" y="1852616"/>
                  <a:pt x="3384108" y="1852494"/>
                  <a:pt x="3355675" y="1828800"/>
                </a:cubicBezTo>
                <a:cubicBezTo>
                  <a:pt x="3347710" y="1822163"/>
                  <a:pt x="3339069" y="1816184"/>
                  <a:pt x="3329796" y="1811548"/>
                </a:cubicBezTo>
                <a:cubicBezTo>
                  <a:pt x="3271104" y="1782202"/>
                  <a:pt x="3341201" y="1830537"/>
                  <a:pt x="3269411" y="1785668"/>
                </a:cubicBezTo>
                <a:cubicBezTo>
                  <a:pt x="3253775" y="1775895"/>
                  <a:pt x="3227280" y="1751663"/>
                  <a:pt x="3209026" y="1742536"/>
                </a:cubicBezTo>
                <a:cubicBezTo>
                  <a:pt x="3200893" y="1738470"/>
                  <a:pt x="3191280" y="1737976"/>
                  <a:pt x="3183147" y="1733910"/>
                </a:cubicBezTo>
                <a:cubicBezTo>
                  <a:pt x="3168150" y="1726412"/>
                  <a:pt x="3155337" y="1714841"/>
                  <a:pt x="3140015" y="1708031"/>
                </a:cubicBezTo>
                <a:cubicBezTo>
                  <a:pt x="3129181" y="1703216"/>
                  <a:pt x="3116757" y="1703153"/>
                  <a:pt x="3105509" y="1699404"/>
                </a:cubicBezTo>
                <a:cubicBezTo>
                  <a:pt x="3090819" y="1694507"/>
                  <a:pt x="3076227" y="1689076"/>
                  <a:pt x="3062377" y="1682151"/>
                </a:cubicBezTo>
                <a:cubicBezTo>
                  <a:pt x="3047380" y="1674653"/>
                  <a:pt x="3034242" y="1663770"/>
                  <a:pt x="3019245" y="1656272"/>
                </a:cubicBezTo>
                <a:cubicBezTo>
                  <a:pt x="2998011" y="1645655"/>
                  <a:pt x="2961482" y="1642332"/>
                  <a:pt x="2941607" y="1639019"/>
                </a:cubicBezTo>
                <a:cubicBezTo>
                  <a:pt x="2930105" y="1633268"/>
                  <a:pt x="2919301" y="1625833"/>
                  <a:pt x="2907102" y="1621767"/>
                </a:cubicBezTo>
                <a:cubicBezTo>
                  <a:pt x="2884607" y="1614269"/>
                  <a:pt x="2838090" y="1604514"/>
                  <a:pt x="2838090" y="1604514"/>
                </a:cubicBezTo>
                <a:cubicBezTo>
                  <a:pt x="2829464" y="1598763"/>
                  <a:pt x="2821918" y="1590901"/>
                  <a:pt x="2812211" y="1587261"/>
                </a:cubicBezTo>
                <a:cubicBezTo>
                  <a:pt x="2802561" y="1583642"/>
                  <a:pt x="2723141" y="1570978"/>
                  <a:pt x="2717321" y="1570008"/>
                </a:cubicBezTo>
                <a:cubicBezTo>
                  <a:pt x="2708694" y="1564257"/>
                  <a:pt x="2701149" y="1556395"/>
                  <a:pt x="2691441" y="1552755"/>
                </a:cubicBezTo>
                <a:cubicBezTo>
                  <a:pt x="2677712" y="1547607"/>
                  <a:pt x="2662622" y="1547310"/>
                  <a:pt x="2648309" y="1544129"/>
                </a:cubicBezTo>
                <a:cubicBezTo>
                  <a:pt x="2636736" y="1541557"/>
                  <a:pt x="2625160" y="1538909"/>
                  <a:pt x="2613804" y="1535502"/>
                </a:cubicBezTo>
                <a:cubicBezTo>
                  <a:pt x="2596385" y="1530276"/>
                  <a:pt x="2579688" y="1522661"/>
                  <a:pt x="2562045" y="1518250"/>
                </a:cubicBezTo>
                <a:cubicBezTo>
                  <a:pt x="2477884" y="1497208"/>
                  <a:pt x="2582982" y="1522903"/>
                  <a:pt x="2484407" y="1500997"/>
                </a:cubicBezTo>
                <a:cubicBezTo>
                  <a:pt x="2374765" y="1476632"/>
                  <a:pt x="2536858" y="1509760"/>
                  <a:pt x="2406770" y="1483744"/>
                </a:cubicBezTo>
                <a:cubicBezTo>
                  <a:pt x="2395268" y="1477993"/>
                  <a:pt x="2384084" y="1471557"/>
                  <a:pt x="2372264" y="1466491"/>
                </a:cubicBezTo>
                <a:cubicBezTo>
                  <a:pt x="2363906" y="1462909"/>
                  <a:pt x="2354518" y="1461931"/>
                  <a:pt x="2346385" y="1457865"/>
                </a:cubicBezTo>
                <a:cubicBezTo>
                  <a:pt x="2337112" y="1453228"/>
                  <a:pt x="2329779" y="1445249"/>
                  <a:pt x="2320506" y="1440612"/>
                </a:cubicBezTo>
                <a:cubicBezTo>
                  <a:pt x="2299875" y="1430296"/>
                  <a:pt x="2273893" y="1422199"/>
                  <a:pt x="2251494" y="1414733"/>
                </a:cubicBezTo>
                <a:cubicBezTo>
                  <a:pt x="2186524" y="1371419"/>
                  <a:pt x="2269095" y="1422277"/>
                  <a:pt x="2191109" y="1388853"/>
                </a:cubicBezTo>
                <a:cubicBezTo>
                  <a:pt x="2181580" y="1384769"/>
                  <a:pt x="2174704" y="1375811"/>
                  <a:pt x="2165230" y="1371600"/>
                </a:cubicBezTo>
                <a:cubicBezTo>
                  <a:pt x="2111616" y="1347772"/>
                  <a:pt x="2122424" y="1364256"/>
                  <a:pt x="2078966" y="1337095"/>
                </a:cubicBezTo>
                <a:cubicBezTo>
                  <a:pt x="2056471" y="1323036"/>
                  <a:pt x="2015176" y="1284202"/>
                  <a:pt x="1992702" y="1276710"/>
                </a:cubicBezTo>
                <a:lnTo>
                  <a:pt x="1966823" y="1268083"/>
                </a:lnTo>
                <a:cubicBezTo>
                  <a:pt x="1958196" y="1259457"/>
                  <a:pt x="1951094" y="1248971"/>
                  <a:pt x="1940943" y="1242204"/>
                </a:cubicBezTo>
                <a:cubicBezTo>
                  <a:pt x="1933377" y="1237160"/>
                  <a:pt x="1923197" y="1237644"/>
                  <a:pt x="1915064" y="1233578"/>
                </a:cubicBezTo>
                <a:cubicBezTo>
                  <a:pt x="1905791" y="1228941"/>
                  <a:pt x="1897811" y="1222076"/>
                  <a:pt x="1889185" y="1216325"/>
                </a:cubicBezTo>
                <a:cubicBezTo>
                  <a:pt x="1883434" y="1207699"/>
                  <a:pt x="1878569" y="1198411"/>
                  <a:pt x="1871932" y="1190446"/>
                </a:cubicBezTo>
                <a:cubicBezTo>
                  <a:pt x="1852583" y="1167228"/>
                  <a:pt x="1841040" y="1166226"/>
                  <a:pt x="1828800" y="1138687"/>
                </a:cubicBezTo>
                <a:cubicBezTo>
                  <a:pt x="1821414" y="1122068"/>
                  <a:pt x="1819680" y="1103195"/>
                  <a:pt x="1811547" y="1086929"/>
                </a:cubicBezTo>
                <a:cubicBezTo>
                  <a:pt x="1805796" y="1075427"/>
                  <a:pt x="1799070" y="1064363"/>
                  <a:pt x="1794294" y="1052423"/>
                </a:cubicBezTo>
                <a:cubicBezTo>
                  <a:pt x="1787540" y="1035538"/>
                  <a:pt x="1785174" y="1016931"/>
                  <a:pt x="1777041" y="1000665"/>
                </a:cubicBezTo>
                <a:cubicBezTo>
                  <a:pt x="1771290" y="989163"/>
                  <a:pt x="1764565" y="978099"/>
                  <a:pt x="1759789" y="966159"/>
                </a:cubicBezTo>
                <a:cubicBezTo>
                  <a:pt x="1743287" y="924904"/>
                  <a:pt x="1736191" y="889019"/>
                  <a:pt x="1725283" y="845389"/>
                </a:cubicBezTo>
                <a:cubicBezTo>
                  <a:pt x="1722520" y="834339"/>
                  <a:pt x="1714216" y="797376"/>
                  <a:pt x="1708030" y="785004"/>
                </a:cubicBezTo>
                <a:cubicBezTo>
                  <a:pt x="1703393" y="775731"/>
                  <a:pt x="1696528" y="767751"/>
                  <a:pt x="1690777" y="759125"/>
                </a:cubicBezTo>
                <a:cubicBezTo>
                  <a:pt x="1687902" y="750499"/>
                  <a:pt x="1686567" y="741195"/>
                  <a:pt x="1682151" y="733246"/>
                </a:cubicBezTo>
                <a:cubicBezTo>
                  <a:pt x="1672081" y="715120"/>
                  <a:pt x="1647645" y="681487"/>
                  <a:pt x="1647645" y="681487"/>
                </a:cubicBezTo>
                <a:cubicBezTo>
                  <a:pt x="1627135" y="619953"/>
                  <a:pt x="1656218" y="694346"/>
                  <a:pt x="1613139" y="629729"/>
                </a:cubicBezTo>
                <a:cubicBezTo>
                  <a:pt x="1608095" y="622163"/>
                  <a:pt x="1608579" y="611983"/>
                  <a:pt x="1604513" y="603850"/>
                </a:cubicBezTo>
                <a:cubicBezTo>
                  <a:pt x="1594530" y="583883"/>
                  <a:pt x="1578075" y="566400"/>
                  <a:pt x="1561381" y="552091"/>
                </a:cubicBezTo>
                <a:cubicBezTo>
                  <a:pt x="1550465" y="542734"/>
                  <a:pt x="1538377" y="534838"/>
                  <a:pt x="1526875" y="526212"/>
                </a:cubicBezTo>
                <a:cubicBezTo>
                  <a:pt x="1509911" y="500764"/>
                  <a:pt x="1508652" y="495211"/>
                  <a:pt x="1483743" y="474453"/>
                </a:cubicBezTo>
                <a:cubicBezTo>
                  <a:pt x="1475778" y="467816"/>
                  <a:pt x="1465829" y="463837"/>
                  <a:pt x="1457864" y="457200"/>
                </a:cubicBezTo>
                <a:cubicBezTo>
                  <a:pt x="1414787" y="421302"/>
                  <a:pt x="1451585" y="437854"/>
                  <a:pt x="1406106" y="422695"/>
                </a:cubicBezTo>
                <a:cubicBezTo>
                  <a:pt x="1356369" y="389538"/>
                  <a:pt x="1404350" y="418245"/>
                  <a:pt x="1354347" y="396816"/>
                </a:cubicBezTo>
                <a:cubicBezTo>
                  <a:pt x="1342527" y="391750"/>
                  <a:pt x="1331882" y="384078"/>
                  <a:pt x="1319841" y="379563"/>
                </a:cubicBezTo>
                <a:cubicBezTo>
                  <a:pt x="1308740" y="375400"/>
                  <a:pt x="1296437" y="375099"/>
                  <a:pt x="1285336" y="370936"/>
                </a:cubicBezTo>
                <a:cubicBezTo>
                  <a:pt x="1273295" y="366421"/>
                  <a:pt x="1262770" y="358459"/>
                  <a:pt x="1250830" y="353683"/>
                </a:cubicBezTo>
                <a:cubicBezTo>
                  <a:pt x="1233945" y="346929"/>
                  <a:pt x="1215338" y="344564"/>
                  <a:pt x="1199072" y="336431"/>
                </a:cubicBezTo>
                <a:cubicBezTo>
                  <a:pt x="1084658" y="279224"/>
                  <a:pt x="1227517" y="348621"/>
                  <a:pt x="1138687" y="310551"/>
                </a:cubicBezTo>
                <a:cubicBezTo>
                  <a:pt x="1032833" y="265186"/>
                  <a:pt x="1164927" y="319360"/>
                  <a:pt x="1078302" y="276046"/>
                </a:cubicBezTo>
                <a:cubicBezTo>
                  <a:pt x="1065922" y="269856"/>
                  <a:pt x="1028979" y="261558"/>
                  <a:pt x="1017917" y="258793"/>
                </a:cubicBezTo>
                <a:cubicBezTo>
                  <a:pt x="1006415" y="253042"/>
                  <a:pt x="995351" y="246316"/>
                  <a:pt x="983411" y="241540"/>
                </a:cubicBezTo>
                <a:cubicBezTo>
                  <a:pt x="966526" y="234786"/>
                  <a:pt x="946785" y="234375"/>
                  <a:pt x="931653" y="224287"/>
                </a:cubicBezTo>
                <a:cubicBezTo>
                  <a:pt x="923026" y="218536"/>
                  <a:pt x="915303" y="211118"/>
                  <a:pt x="905773" y="207034"/>
                </a:cubicBezTo>
                <a:cubicBezTo>
                  <a:pt x="894876" y="202364"/>
                  <a:pt x="882667" y="201665"/>
                  <a:pt x="871268" y="198408"/>
                </a:cubicBezTo>
                <a:cubicBezTo>
                  <a:pt x="862525" y="195910"/>
                  <a:pt x="854015" y="192657"/>
                  <a:pt x="845389" y="189782"/>
                </a:cubicBezTo>
                <a:cubicBezTo>
                  <a:pt x="804333" y="162412"/>
                  <a:pt x="835641" y="179093"/>
                  <a:pt x="785004" y="163902"/>
                </a:cubicBezTo>
                <a:cubicBezTo>
                  <a:pt x="767585" y="158676"/>
                  <a:pt x="750888" y="151061"/>
                  <a:pt x="733245" y="146650"/>
                </a:cubicBezTo>
                <a:cubicBezTo>
                  <a:pt x="721743" y="143774"/>
                  <a:pt x="710139" y="141280"/>
                  <a:pt x="698739" y="138023"/>
                </a:cubicBezTo>
                <a:cubicBezTo>
                  <a:pt x="689996" y="135525"/>
                  <a:pt x="681862" y="130683"/>
                  <a:pt x="672860" y="129397"/>
                </a:cubicBezTo>
                <a:cubicBezTo>
                  <a:pt x="641419" y="124905"/>
                  <a:pt x="609600" y="123646"/>
                  <a:pt x="577970" y="120770"/>
                </a:cubicBezTo>
                <a:cubicBezTo>
                  <a:pt x="491613" y="99182"/>
                  <a:pt x="580214" y="131641"/>
                  <a:pt x="534838" y="86265"/>
                </a:cubicBezTo>
                <a:cubicBezTo>
                  <a:pt x="528408" y="79835"/>
                  <a:pt x="518045" y="77968"/>
                  <a:pt x="508958" y="77638"/>
                </a:cubicBezTo>
                <a:cubicBezTo>
                  <a:pt x="359505" y="72203"/>
                  <a:pt x="209909" y="71887"/>
                  <a:pt x="60385" y="69012"/>
                </a:cubicBezTo>
                <a:cubicBezTo>
                  <a:pt x="2509" y="30427"/>
                  <a:pt x="59212" y="75880"/>
                  <a:pt x="25879" y="25880"/>
                </a:cubicBezTo>
                <a:cubicBezTo>
                  <a:pt x="19112" y="15729"/>
                  <a:pt x="0" y="0"/>
                  <a:pt x="0" y="0"/>
                </a:cubicBezTo>
              </a:path>
            </a:pathLst>
          </a:cu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0" name="Picture 2" descr="C:\Users\Admin\Pictures\korab30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74607">
            <a:off x="2854325" y="5672138"/>
            <a:ext cx="4635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Admin\Pictures\tehno36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213" y="1916113"/>
            <a:ext cx="4000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Admin\Pictures\poezd03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25" y="5589588"/>
            <a:ext cx="3905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Admin\Pictures\tehno67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838" y="1700213"/>
            <a:ext cx="44291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0.02405 C -0.0724 0.02752 -0.10972 0.03122 -0.12448 0.03053 C -0.13924 0.02983 -0.12344 0.02081 -0.12344 0.02035 C -0.12344 0.01989 -0.14462 0.0222 -0.12448 0.02798 C -0.10434 0.03376 -0.02344 0.05088 -0.00278 0.0555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0" y="1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40759E-6 C 0.00052 0.01527 -0.0007 0.05252 0.00625 0.06732 C 0.0066 0.06894 0.0066 0.07079 0.00712 0.07218 C 0.00746 0.0731 0.00868 0.07357 0.00903 0.07449 C 0.00955 0.07588 0.00937 0.07796 0.0099 0.07935 C 0.01094 0.08189 0.01233 0.08421 0.01354 0.08652 C 0.01406 0.08768 0.01528 0.08999 0.01528 0.08999 C 0.01667 0.09577 0.02014 0.10017 0.02153 0.10572 C 0.02344 0.11359 0.02621 0.12122 0.03246 0.12376 C 0.03941 0.13001 0.0467 0.13464 0.05486 0.13811 C 0.05833 0.13972 0.06007 0.14296 0.06389 0.14412 C 0.06667 0.14643 0.06892 0.14875 0.07205 0.15013 C 0.07569 0.15337 0.07865 0.15661 0.08281 0.15846 C 0.08802 0.1654 0.08524 0.16355 0.0901 0.16563 C 0.09062 0.16679 0.09115 0.16841 0.09184 0.16933 C 0.09253 0.17026 0.09392 0.17049 0.09462 0.17165 C 0.09687 0.17512 0.09722 0.17928 0.1 0.18252 C 0.10087 0.18645 0.1026 0.18946 0.10365 0.19339 C 0.10677 0.20565 0.1099 0.21722 0.11354 0.22925 C 0.11545 0.24498 0.11875 0.26047 0.12066 0.2762 C 0.12101 0.27944 0.1217 0.28361 0.1224 0.28684 C 0.12292 0.28962 0.1243 0.2954 0.1243 0.2954 C 0.12396 0.30489 0.12413 0.3146 0.12344 0.32409 C 0.12326 0.32594 0.1217 0.33866 0.11805 0.33866 " pathEditMode="relative" ptsTypes="fffffffffffffffffffffffA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91996E-7 C -0.01285 0.00092 -0.02326 0.00254 -0.03611 0.00347 C -0.05746 0.00208 -0.07778 -0.00347 -0.09826 -0.01203 C -0.10712 -0.02059 -0.12048 -0.02082 -0.13073 -0.02175 C -0.16614 -0.02938 -0.20156 -0.01596 -0.23611 -0.00856 C -0.25469 0.00138 -0.26701 0.00046 -0.28923 0.00115 C -0.296 0.00208 -0.30225 0.00347 -0.30903 0.00485 C -0.31076 0.00555 -0.31267 0.00601 -0.31441 0.00717 C -0.31562 0.00786 -0.31684 0.00879 -0.31805 0.00948 C -0.32014 0.01041 -0.32222 0.0111 -0.3243 0.01202 C -0.32517 0.01249 -0.32708 0.01318 -0.32708 0.01318 " pathEditMode="relative" ptsTypes="ffffffffffA">
                                      <p:cBhvr>
                                        <p:cTn id="4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6.78695E-6 C 0.00243 0.00487 0.0066 0.00764 0.01076 0.00949 C 0.01927 0.01805 0.03264 0.02221 0.04323 0.02383 C 0.04861 0.02661 0.05122 0.02661 0.05764 0.02754 C 0.06701 0.03054 0.0625 0.02939 0.07118 0.03124 C 0.08316 0.03077 0.09514 0.03054 0.10712 0.02985 C 0.12031 0.02892 0.13316 0.01944 0.14601 0.01666 C 0.14965 0.01342 0.15365 0.01273 0.15764 0.01065 C 0.1724 0.00325 0.18802 -0.00231 0.20365 -0.00485 C 0.21233 -0.00786 0.2059 -0.00601 0.22344 -0.00601 " pathEditMode="relative" ptsTypes="fffffffffA">
                                      <p:cBhvr>
                                        <p:cTn id="4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42988" y="404813"/>
            <a:ext cx="70580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</a:rPr>
              <a:t>Чему радуются, что отмечают герои сказок К.И. Чуковского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950" y="1773238"/>
            <a:ext cx="4535488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Сапоги скрипят,</a:t>
            </a:r>
          </a:p>
          <a:p>
            <a:r>
              <a:rPr lang="ru-RU" sz="3200" b="1">
                <a:latin typeface="Calibri" pitchFamily="34" charset="0"/>
              </a:rPr>
              <a:t>Каблуки стучат, -</a:t>
            </a:r>
          </a:p>
          <a:p>
            <a:r>
              <a:rPr lang="ru-RU" sz="3200" b="1">
                <a:latin typeface="Calibri" pitchFamily="34" charset="0"/>
              </a:rPr>
              <a:t>Будет, будет мошкара</a:t>
            </a:r>
          </a:p>
          <a:p>
            <a:r>
              <a:rPr lang="ru-RU" sz="3200" b="1">
                <a:latin typeface="Calibri" pitchFamily="34" charset="0"/>
              </a:rPr>
              <a:t>Веселиться до утра:…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67400" y="2852738"/>
            <a:ext cx="302577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Спасли Муху от паука.</a:t>
            </a:r>
          </a:p>
          <a:p>
            <a:r>
              <a:rPr lang="ru-RU" sz="3200" b="1">
                <a:latin typeface="Calibri" pitchFamily="34" charset="0"/>
              </a:rPr>
              <a:t>Муха выходит замуж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940425" y="5157788"/>
            <a:ext cx="29527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«Муха-цокотуха»</a:t>
            </a:r>
          </a:p>
        </p:txBody>
      </p:sp>
      <p:pic>
        <p:nvPicPr>
          <p:cNvPr id="5123" name="Picture 3" descr="C:\Users\Admin\Pictures\26598296.jpg"/>
          <p:cNvPicPr>
            <a:picLocks noChangeAspect="1" noChangeArrowheads="1"/>
          </p:cNvPicPr>
          <p:nvPr/>
        </p:nvPicPr>
        <p:blipFill>
          <a:blip r:embed="rId2"/>
          <a:srcRect l="46880" t="34520" b="29143"/>
          <a:stretch>
            <a:fillRect/>
          </a:stretch>
        </p:blipFill>
        <p:spPr bwMode="auto">
          <a:xfrm>
            <a:off x="250825" y="4365625"/>
            <a:ext cx="1550988" cy="14398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3" descr="C:\Users\Admin\Pictures\26598296.jpg"/>
          <p:cNvPicPr>
            <a:picLocks noChangeAspect="1" noChangeArrowheads="1"/>
          </p:cNvPicPr>
          <p:nvPr/>
        </p:nvPicPr>
        <p:blipFill>
          <a:blip r:embed="rId2"/>
          <a:srcRect r="38315" b="65480"/>
          <a:stretch>
            <a:fillRect/>
          </a:stretch>
        </p:blipFill>
        <p:spPr bwMode="auto">
          <a:xfrm>
            <a:off x="3563938" y="4365625"/>
            <a:ext cx="1800225" cy="136683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4" name="Picture 4" descr="C:\Users\Admin\Pictures\0_54bc2_7076a27d_XL.jpg"/>
          <p:cNvPicPr>
            <a:picLocks noChangeAspect="1" noChangeArrowheads="1"/>
          </p:cNvPicPr>
          <p:nvPr/>
        </p:nvPicPr>
        <p:blipFill>
          <a:blip r:embed="rId3"/>
          <a:srcRect t="58589" r="62733" b="9280"/>
          <a:stretch>
            <a:fillRect/>
          </a:stretch>
        </p:blipFill>
        <p:spPr bwMode="auto">
          <a:xfrm>
            <a:off x="2051050" y="4292600"/>
            <a:ext cx="1304925" cy="15843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42988" y="404813"/>
            <a:ext cx="70580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</a:rPr>
              <a:t>Чему радуются, что отмечают герои сказок К.И. Чуковского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5288" y="2060575"/>
            <a:ext cx="482441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Вот обрадовались звери!</a:t>
            </a:r>
          </a:p>
          <a:p>
            <a:r>
              <a:rPr lang="ru-RU" sz="3200" b="1">
                <a:latin typeface="Calibri" pitchFamily="34" charset="0"/>
              </a:rPr>
              <a:t>Засмеялись и запели,</a:t>
            </a:r>
          </a:p>
          <a:p>
            <a:r>
              <a:rPr lang="ru-RU" sz="3200" b="1">
                <a:latin typeface="Calibri" pitchFamily="34" charset="0"/>
              </a:rPr>
              <a:t>Ушками захлопали,</a:t>
            </a:r>
          </a:p>
          <a:p>
            <a:r>
              <a:rPr lang="ru-RU" sz="3200" b="1">
                <a:latin typeface="Calibri" pitchFamily="34" charset="0"/>
              </a:rPr>
              <a:t>Ножками затопали.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19250" y="5949950"/>
            <a:ext cx="3168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Calibri" pitchFamily="34" charset="0"/>
              </a:rPr>
              <a:t>Потушили море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56325" y="6021388"/>
            <a:ext cx="2160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«Путаница»</a:t>
            </a:r>
          </a:p>
        </p:txBody>
      </p:sp>
      <p:pic>
        <p:nvPicPr>
          <p:cNvPr id="6146" name="Picture 2" descr="C:\Users\Admin\Pictures\00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2060575"/>
            <a:ext cx="2808288" cy="374491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16013" y="404813"/>
            <a:ext cx="67691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Деревня Загадайка</a:t>
            </a:r>
          </a:p>
        </p:txBody>
      </p:sp>
      <p:pic>
        <p:nvPicPr>
          <p:cNvPr id="1026" name="Picture 2" descr="C:\Users\Admin\Pictures\thCAT86EW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1484313"/>
            <a:ext cx="3960812" cy="5143500"/>
          </a:xfrm>
          <a:prstGeom prst="rect">
            <a:avLst/>
          </a:prstGeom>
          <a:noFill/>
          <a:ln w="15875">
            <a:solidFill>
              <a:schemeClr val="accent1">
                <a:shade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Pictures\129295663529379632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1125538"/>
            <a:ext cx="3244850" cy="43275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3850" y="1052513"/>
            <a:ext cx="4319588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Вдруг из черной темноты</a:t>
            </a:r>
          </a:p>
          <a:p>
            <a:r>
              <a:rPr lang="ru-RU" sz="2800" b="1">
                <a:latin typeface="Calibri" pitchFamily="34" charset="0"/>
              </a:rPr>
              <a:t>В небе выросли кусты.</a:t>
            </a:r>
          </a:p>
          <a:p>
            <a:r>
              <a:rPr lang="ru-RU" sz="2800" b="1">
                <a:latin typeface="Calibri" pitchFamily="34" charset="0"/>
              </a:rPr>
              <a:t>   А на них-то голубые,</a:t>
            </a:r>
          </a:p>
          <a:p>
            <a:r>
              <a:rPr lang="ru-RU" sz="2800" b="1">
                <a:latin typeface="Calibri" pitchFamily="34" charset="0"/>
              </a:rPr>
              <a:t>   Пунцовые, золотые</a:t>
            </a:r>
          </a:p>
          <a:p>
            <a:r>
              <a:rPr lang="ru-RU" sz="2800" b="1">
                <a:latin typeface="Calibri" pitchFamily="34" charset="0"/>
              </a:rPr>
              <a:t>   Распускаются цветы</a:t>
            </a:r>
          </a:p>
          <a:p>
            <a:r>
              <a:rPr lang="ru-RU" sz="2800" b="1">
                <a:latin typeface="Calibri" pitchFamily="34" charset="0"/>
              </a:rPr>
              <a:t>   Небывалой красоты.</a:t>
            </a:r>
          </a:p>
          <a:p>
            <a:r>
              <a:rPr lang="ru-RU" sz="2800" b="1">
                <a:latin typeface="Calibri" pitchFamily="34" charset="0"/>
              </a:rPr>
              <a:t>И все улицы под ними</a:t>
            </a:r>
          </a:p>
          <a:p>
            <a:r>
              <a:rPr lang="ru-RU" sz="2800" b="1">
                <a:latin typeface="Calibri" pitchFamily="34" charset="0"/>
              </a:rPr>
              <a:t>Тоже стали голубыми,</a:t>
            </a:r>
          </a:p>
          <a:p>
            <a:r>
              <a:rPr lang="ru-RU" sz="2800" b="1">
                <a:latin typeface="Calibri" pitchFamily="34" charset="0"/>
              </a:rPr>
              <a:t>Пунцовыми, золотыми,</a:t>
            </a:r>
          </a:p>
          <a:p>
            <a:r>
              <a:rPr lang="ru-RU" sz="2800" b="1">
                <a:latin typeface="Calibri" pitchFamily="34" charset="0"/>
              </a:rPr>
              <a:t>Разноцветными.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227763" y="5732463"/>
            <a:ext cx="18732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Салют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9388" y="1989138"/>
            <a:ext cx="43211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Вот иголки и булавки</a:t>
            </a:r>
          </a:p>
          <a:p>
            <a:r>
              <a:rPr lang="ru-RU" sz="2800" b="1">
                <a:latin typeface="Calibri" pitchFamily="34" charset="0"/>
              </a:rPr>
              <a:t>Выползают из-под лавки.</a:t>
            </a:r>
          </a:p>
          <a:p>
            <a:r>
              <a:rPr lang="ru-RU" sz="2800" b="1">
                <a:latin typeface="Calibri" pitchFamily="34" charset="0"/>
              </a:rPr>
              <a:t>На меня они глядят,</a:t>
            </a:r>
          </a:p>
          <a:p>
            <a:r>
              <a:rPr lang="ru-RU" sz="2800" b="1">
                <a:latin typeface="Calibri" pitchFamily="34" charset="0"/>
              </a:rPr>
              <a:t>Молока они хотят.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516688" y="5300663"/>
            <a:ext cx="11509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Еж</a:t>
            </a:r>
          </a:p>
        </p:txBody>
      </p:sp>
      <p:pic>
        <p:nvPicPr>
          <p:cNvPr id="6" name="Picture 2" descr="C:\Users\Admin\Pictures\zagad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196975"/>
            <a:ext cx="3697288" cy="364013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3850" y="1844675"/>
            <a:ext cx="43195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Хожу-брожу не по лесам,</a:t>
            </a:r>
          </a:p>
          <a:p>
            <a:r>
              <a:rPr lang="ru-RU" sz="2800" b="1">
                <a:latin typeface="Calibri" pitchFamily="34" charset="0"/>
              </a:rPr>
              <a:t>А по усам, по волосам,</a:t>
            </a:r>
          </a:p>
          <a:p>
            <a:r>
              <a:rPr lang="ru-RU" sz="2800" b="1">
                <a:latin typeface="Calibri" pitchFamily="34" charset="0"/>
              </a:rPr>
              <a:t>И зубы у меня длинней,</a:t>
            </a:r>
          </a:p>
          <a:p>
            <a:r>
              <a:rPr lang="ru-RU" sz="2800" b="1">
                <a:latin typeface="Calibri" pitchFamily="34" charset="0"/>
              </a:rPr>
              <a:t>Чем у волков и медведей.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67400" y="5013325"/>
            <a:ext cx="24495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Расческа</a:t>
            </a:r>
          </a:p>
        </p:txBody>
      </p:sp>
      <p:pic>
        <p:nvPicPr>
          <p:cNvPr id="6" name="Picture 2" descr="C:\Users\Admin\Pictures\0_7dd0c_204c78d_XL.jpg"/>
          <p:cNvPicPr>
            <a:picLocks noChangeAspect="1" noChangeArrowheads="1"/>
          </p:cNvPicPr>
          <p:nvPr/>
        </p:nvPicPr>
        <p:blipFill>
          <a:blip r:embed="rId2"/>
          <a:srcRect l="21147"/>
          <a:stretch>
            <a:fillRect/>
          </a:stretch>
        </p:blipFill>
        <p:spPr bwMode="auto">
          <a:xfrm>
            <a:off x="5200650" y="1268413"/>
            <a:ext cx="3686175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860032" y="2060848"/>
            <a:ext cx="3628111" cy="2763310"/>
          </a:xfrm>
          <a:prstGeom prst="rect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pic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323850" y="2205038"/>
            <a:ext cx="4216400" cy="203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Я одноухая старуха,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Я прыгаю по полотну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И нитку длинную из уха,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Как паутину, я тяну.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940425" y="5373688"/>
            <a:ext cx="23034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Иголка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755576" y="3356992"/>
            <a:ext cx="4143404" cy="3231196"/>
          </a:xfrm>
          <a:prstGeom prst="rect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pic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500063" y="142875"/>
            <a:ext cx="5584825" cy="314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Красные двери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В пещере моей,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Белые звери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Сидят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У дверей.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И мясо, и хлеб - всю добычу мою -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Я с радостью этим зверям отдаю!</a:t>
            </a:r>
            <a:endParaRPr lang="ru-RU" sz="32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84888" y="4652963"/>
            <a:ext cx="237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Губы и зубы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3850" y="1052513"/>
            <a:ext cx="4319588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Был белый дом,</a:t>
            </a:r>
          </a:p>
          <a:p>
            <a:r>
              <a:rPr lang="ru-RU" sz="2800" b="1">
                <a:latin typeface="Calibri" pitchFamily="34" charset="0"/>
              </a:rPr>
              <a:t>Чудесный дом,</a:t>
            </a:r>
          </a:p>
          <a:p>
            <a:r>
              <a:rPr lang="ru-RU" sz="2800" b="1">
                <a:latin typeface="Calibri" pitchFamily="34" charset="0"/>
              </a:rPr>
              <a:t>И что-то застучало в нем.</a:t>
            </a:r>
          </a:p>
          <a:p>
            <a:r>
              <a:rPr lang="ru-RU" sz="2800" b="1">
                <a:latin typeface="Calibri" pitchFamily="34" charset="0"/>
              </a:rPr>
              <a:t>И он разбился, и оттуда</a:t>
            </a:r>
          </a:p>
          <a:p>
            <a:r>
              <a:rPr lang="ru-RU" sz="2800" b="1">
                <a:latin typeface="Calibri" pitchFamily="34" charset="0"/>
              </a:rPr>
              <a:t>Живое выбежало чудо, -</a:t>
            </a:r>
          </a:p>
          <a:p>
            <a:r>
              <a:rPr lang="ru-RU" sz="2800" b="1">
                <a:latin typeface="Calibri" pitchFamily="34" charset="0"/>
              </a:rPr>
              <a:t>Такое теплое, такое</a:t>
            </a:r>
          </a:p>
          <a:p>
            <a:r>
              <a:rPr lang="ru-RU" sz="2800" b="1">
                <a:latin typeface="Calibri" pitchFamily="34" charset="0"/>
              </a:rPr>
              <a:t>Пушистое и золотое.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227763" y="4868863"/>
            <a:ext cx="15843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Яйцо</a:t>
            </a:r>
          </a:p>
        </p:txBody>
      </p:sp>
      <p:pic>
        <p:nvPicPr>
          <p:cNvPr id="6" name="Picture 2" descr="C:\Users\Admin\Pictures\13168192161736186978.jpg"/>
          <p:cNvPicPr>
            <a:picLocks noChangeAspect="1" noChangeArrowheads="1"/>
          </p:cNvPicPr>
          <p:nvPr/>
        </p:nvPicPr>
        <p:blipFill>
          <a:blip r:embed="rId2"/>
          <a:srcRect l="3770" t="3351" r="19576" b="4495"/>
          <a:stretch>
            <a:fillRect/>
          </a:stretch>
        </p:blipFill>
        <p:spPr bwMode="auto">
          <a:xfrm>
            <a:off x="5148263" y="1052513"/>
            <a:ext cx="3433762" cy="30972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716016" y="764704"/>
            <a:ext cx="4105848" cy="3312368"/>
          </a:xfrm>
          <a:prstGeom prst="rect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pic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250825" y="765175"/>
            <a:ext cx="4176713" cy="350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Два коня у меня,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Два коня.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По воде они возят меня.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А вода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Тверда,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Словно каменная!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940425" y="4941888"/>
            <a:ext cx="1511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Коньки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2205038"/>
            <a:ext cx="44640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>
                <a:latin typeface="Calibri" pitchFamily="34" charset="0"/>
              </a:rPr>
              <a:t>Город Айболития</a:t>
            </a:r>
          </a:p>
        </p:txBody>
      </p:sp>
      <p:pic>
        <p:nvPicPr>
          <p:cNvPr id="2051" name="Picture 3" descr="C:\Users\Admin\Pictures\1323346258_aibol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60350"/>
            <a:ext cx="4451350" cy="58324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115616" y="3501008"/>
            <a:ext cx="3143272" cy="3179462"/>
          </a:xfrm>
          <a:prstGeom prst="rect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pic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6408737" cy="3240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Мудрец в нем видел мудреца,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Глупец — глупца,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Баран — барана,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Овцу в нем видела овца,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И обезьяну — обезьяна,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Но вот подвели к нему Федю Баратова,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</a:rPr>
              <a:t>И Федя неряху увидел лохматого.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867400" y="4797425"/>
            <a:ext cx="1728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Зеркало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260350"/>
            <a:ext cx="5257800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Шел Кондрат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В Ленинград,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А навстречу — двенадцать ребят.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У каждого по три лукошка,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В каждом лукошке — кошка,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У каждой кошки — двенадцать котят.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У каждого котенка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В зубах по четыре мышонка.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И задумался старый Кондрат: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«Сколько мышат и котят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Ребята несут в Ленинград?»</a:t>
            </a:r>
            <a:endParaRPr lang="ru-RU" sz="2400" b="1">
              <a:latin typeface="Calibri" pitchFamily="34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64163" y="4581525"/>
            <a:ext cx="36718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Глупый, глупый Кондрат!</a:t>
            </a:r>
          </a:p>
          <a:p>
            <a:r>
              <a:rPr lang="ru-RU" sz="2000" b="1">
                <a:latin typeface="Calibri" pitchFamily="34" charset="0"/>
              </a:rPr>
              <a:t>Он один и шагал в Ленинград.</a:t>
            </a:r>
          </a:p>
          <a:p>
            <a:r>
              <a:rPr lang="ru-RU" sz="2000" b="1">
                <a:latin typeface="Calibri" pitchFamily="34" charset="0"/>
              </a:rPr>
              <a:t>А ребята с лукошками,</a:t>
            </a:r>
          </a:p>
          <a:p>
            <a:r>
              <a:rPr lang="ru-RU" sz="2000" b="1">
                <a:latin typeface="Calibri" pitchFamily="34" charset="0"/>
              </a:rPr>
              <a:t>С мышками и кошками</a:t>
            </a:r>
          </a:p>
          <a:p>
            <a:r>
              <a:rPr lang="ru-RU" sz="2000" b="1">
                <a:latin typeface="Calibri" pitchFamily="34" charset="0"/>
              </a:rPr>
              <a:t>Шли навстречу ему –</a:t>
            </a:r>
          </a:p>
          <a:p>
            <a:r>
              <a:rPr lang="ru-RU" sz="2000" b="1">
                <a:latin typeface="Calibri" pitchFamily="34" charset="0"/>
              </a:rPr>
              <a:t>В Кострому.</a:t>
            </a:r>
          </a:p>
        </p:txBody>
      </p:sp>
      <p:pic>
        <p:nvPicPr>
          <p:cNvPr id="7" name="Picture 2" descr="C:\Users\Admin\Pictures\0_7dd0b_f09e0d7a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404813"/>
            <a:ext cx="2876550" cy="40322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chemeClr val="bg1"/>
              </a:solidFill>
              <a:latin typeface="Calibri" pitchFamily="34" charset="0"/>
              <a:cs typeface="Lucida Sans Unicode" pitchFamily="34" charset="0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4295775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4295775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4572000" y="1773238"/>
            <a:ext cx="4392613" cy="307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spcBef>
                <a:spcPts val="3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b="1">
                <a:latin typeface="Calibri" pitchFamily="34" charset="0"/>
                <a:cs typeface="Lucida Sans Unicode" pitchFamily="34" charset="0"/>
              </a:rPr>
              <a:t>Спасибо </a:t>
            </a:r>
          </a:p>
          <a:p>
            <a:pPr defTabSz="449263">
              <a:spcBef>
                <a:spcPts val="3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b="1">
                <a:latin typeface="Calibri" pitchFamily="34" charset="0"/>
                <a:cs typeface="Lucida Sans Unicode" pitchFamily="34" charset="0"/>
              </a:rPr>
              <a:t>          за</a:t>
            </a:r>
          </a:p>
          <a:p>
            <a:pPr algn="ctr" defTabSz="449263">
              <a:spcBef>
                <a:spcPts val="3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b="1">
                <a:latin typeface="Calibri" pitchFamily="34" charset="0"/>
                <a:cs typeface="Lucida Sans Unicode" pitchFamily="34" charset="0"/>
              </a:rPr>
              <a:t> внимание 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3850" y="115888"/>
            <a:ext cx="84963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b="1">
                <a:latin typeface="Calibri" pitchFamily="34" charset="0"/>
              </a:rPr>
              <a:t>Поселок</a:t>
            </a:r>
          </a:p>
          <a:p>
            <a:pPr algn="ctr"/>
            <a:r>
              <a:rPr lang="ru-RU" sz="6000" b="1">
                <a:latin typeface="Calibri" pitchFamily="34" charset="0"/>
              </a:rPr>
              <a:t>Шиворот - Навыворот</a:t>
            </a:r>
          </a:p>
        </p:txBody>
      </p:sp>
      <p:pic>
        <p:nvPicPr>
          <p:cNvPr id="2" name="Picture 2" descr="C:\Users\Admin\Pictures\Shalit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2133600"/>
            <a:ext cx="3182938" cy="43195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 descr="C:\Users\Admin\Pictures\1282167597_pytani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205038"/>
            <a:ext cx="3200400" cy="43211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87450" y="404813"/>
            <a:ext cx="6985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Деревня Болтунов</a:t>
            </a:r>
          </a:p>
        </p:txBody>
      </p:sp>
      <p:pic>
        <p:nvPicPr>
          <p:cNvPr id="3074" name="Picture 2" descr="C:\Users\Admin\Pictures\0-3_11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773238"/>
            <a:ext cx="4335462" cy="48355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19250" y="260350"/>
            <a:ext cx="6121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Поселок Чистюль</a:t>
            </a:r>
          </a:p>
        </p:txBody>
      </p:sp>
      <p:pic>
        <p:nvPicPr>
          <p:cNvPr id="4098" name="Picture 2" descr="C:\Users\Admin\Pictures\p0001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68413"/>
            <a:ext cx="3889375" cy="5195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" name="Picture 4" descr="C:\Users\Admin\Pictures\thCA56T5S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268413"/>
            <a:ext cx="3468687" cy="52562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8459788" y="6597650"/>
            <a:ext cx="684212" cy="260350"/>
          </a:xfrm>
          <a:prstGeom prst="actionButtonBackPrevious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68538" y="3068638"/>
            <a:ext cx="51831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Calibri" pitchFamily="34" charset="0"/>
              </a:rPr>
              <a:t>Город</a:t>
            </a:r>
            <a:r>
              <a:rPr lang="ru-RU" sz="6000" b="1"/>
              <a:t> </a:t>
            </a:r>
            <a:r>
              <a:rPr lang="ru-RU" sz="6000" b="1">
                <a:latin typeface="Calibri" pitchFamily="34" charset="0"/>
              </a:rPr>
              <a:t>Пугалка</a:t>
            </a:r>
            <a:endParaRPr lang="ru-RU" sz="6000" b="1"/>
          </a:p>
        </p:txBody>
      </p:sp>
      <p:pic>
        <p:nvPicPr>
          <p:cNvPr id="2052" name="Picture 4" descr="C:\Users\Admin\Pictures\0018-060-Kornej-chukovskij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15888"/>
            <a:ext cx="2189162" cy="30257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 descr="C:\Users\Admin\Pictures\tarakanish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115888"/>
            <a:ext cx="2381250" cy="32385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 descr="C:\Users\Admin\Pictures\127591960824844978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88913"/>
            <a:ext cx="2160587" cy="28797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 descr="C:\Users\Admin\Pictures\kradenoe_solntse.jpg"/>
          <p:cNvPicPr>
            <a:picLocks noChangeAspect="1" noChangeArrowheads="1"/>
          </p:cNvPicPr>
          <p:nvPr/>
        </p:nvPicPr>
        <p:blipFill>
          <a:blip r:embed="rId5"/>
          <a:srcRect l="3925" t="4129" r="3893" b="5325"/>
          <a:stretch>
            <a:fillRect/>
          </a:stretch>
        </p:blipFill>
        <p:spPr bwMode="auto">
          <a:xfrm>
            <a:off x="5148263" y="4221163"/>
            <a:ext cx="3240087" cy="24479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6" descr="C:\Users\Admin\Pictures\004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113" y="4248150"/>
            <a:ext cx="2981325" cy="242093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924</Words>
  <Application>Microsoft Office PowerPoint</Application>
  <PresentationFormat>Экран (4:3)</PresentationFormat>
  <Paragraphs>242</Paragraphs>
  <Slides>52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marina</cp:lastModifiedBy>
  <cp:revision>123</cp:revision>
  <dcterms:created xsi:type="dcterms:W3CDTF">2013-01-05T08:20:58Z</dcterms:created>
  <dcterms:modified xsi:type="dcterms:W3CDTF">2022-12-05T20:17:40Z</dcterms:modified>
</cp:coreProperties>
</file>