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7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5599C-E5B7-4156-A00B-6652E4C1C765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B0307-29B9-4FED-998E-9DAC7E862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B0307-29B9-4FED-998E-9DAC7E862EE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8345-F279-4777-9D63-6C3D45A78726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C2AB-5F5D-4C0C-9A3D-6EEBC46FA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8345-F279-4777-9D63-6C3D45A78726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C2AB-5F5D-4C0C-9A3D-6EEBC46FA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8345-F279-4777-9D63-6C3D45A78726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C2AB-5F5D-4C0C-9A3D-6EEBC46FA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8345-F279-4777-9D63-6C3D45A78726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C2AB-5F5D-4C0C-9A3D-6EEBC46FA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8345-F279-4777-9D63-6C3D45A78726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C2AB-5F5D-4C0C-9A3D-6EEBC46FA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8345-F279-4777-9D63-6C3D45A78726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C2AB-5F5D-4C0C-9A3D-6EEBC46FA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8345-F279-4777-9D63-6C3D45A78726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C2AB-5F5D-4C0C-9A3D-6EEBC46FA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8345-F279-4777-9D63-6C3D45A78726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C2AB-5F5D-4C0C-9A3D-6EEBC46FA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8345-F279-4777-9D63-6C3D45A78726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C2AB-5F5D-4C0C-9A3D-6EEBC46FA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8345-F279-4777-9D63-6C3D45A78726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C2AB-5F5D-4C0C-9A3D-6EEBC46FA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8345-F279-4777-9D63-6C3D45A78726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C2AB-5F5D-4C0C-9A3D-6EEBC46FA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D8345-F279-4777-9D63-6C3D45A78726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2C2AB-5F5D-4C0C-9A3D-6EEBC46FA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hyperlink" Target="http://peterhofmuseum.ru/news/2016/706" TargetMode="External"/><Relationship Id="rId4" Type="http://schemas.openxmlformats.org/officeDocument/2006/relationships/hyperlink" Target="http://militera.lib.ru/h/platonov_av/06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207575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22312" y="500043"/>
            <a:ext cx="8207405" cy="17145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Памятные места, посвященные блокаде Ленинграда в Санкт-Петербурге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143116"/>
            <a:ext cx="410768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858016" y="5429265"/>
            <a:ext cx="228598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Зав.библиотекой Лицея № 244</a:t>
            </a:r>
          </a:p>
          <a:p>
            <a:r>
              <a:rPr lang="ru-RU" sz="1100" dirty="0" smtClean="0"/>
              <a:t>Кировского района </a:t>
            </a:r>
          </a:p>
          <a:p>
            <a:r>
              <a:rPr lang="ru-RU" sz="1100" dirty="0" smtClean="0"/>
              <a:t>г. Санкт-Петербурга</a:t>
            </a:r>
          </a:p>
          <a:p>
            <a:r>
              <a:rPr lang="ru-RU" sz="1100" dirty="0" smtClean="0"/>
              <a:t>Якимова Елена Геннадьевна</a:t>
            </a:r>
          </a:p>
          <a:p>
            <a:r>
              <a:rPr lang="ru-RU" sz="1100" dirty="0" smtClean="0"/>
              <a:t>2019г.</a:t>
            </a:r>
            <a:endParaRPr lang="ru-RU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07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Памятник блокадному трамваю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357686" y="1500173"/>
            <a:ext cx="4786314" cy="478634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643438" y="1357298"/>
            <a:ext cx="4500562" cy="48577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Памятный вагон модели МС-29</a:t>
            </a:r>
          </a:p>
          <a:p>
            <a:pPr>
              <a:buNone/>
            </a:pPr>
            <a:r>
              <a:rPr lang="ru-RU" dirty="0" smtClean="0"/>
              <a:t>	в 2007 году появился на Трамвайном проспекте Кировского района, около трамвайного парка. Почему трамваю? Потому что единственным транспортным средством на весь большой Ленинград в годы блокады были трамваи. Памятный трамвай установлен у парка, который в военные годы был законсервирован, потому что располагался прямо на рубеже обороны Ленинграда. Но все остальные депо работали все 900 дней. </a:t>
            </a:r>
            <a:endParaRPr lang="ru-RU" dirty="0"/>
          </a:p>
        </p:txBody>
      </p:sp>
      <p:pic>
        <p:nvPicPr>
          <p:cNvPr id="7" name="Picture 2" descr="C:\Users\1\Desktop\Блокада\Фото\big.photo.jpg"/>
          <p:cNvPicPr>
            <a:picLocks noChangeAspect="1" noChangeArrowheads="1"/>
          </p:cNvPicPr>
          <p:nvPr/>
        </p:nvPicPr>
        <p:blipFill>
          <a:blip r:embed="rId3"/>
          <a:srcRect l="8273" r="17352"/>
          <a:stretch>
            <a:fillRect/>
          </a:stretch>
        </p:blipFill>
        <p:spPr bwMode="auto">
          <a:xfrm>
            <a:off x="928662" y="1428736"/>
            <a:ext cx="4071966" cy="4143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2" descr="КОНКУРС ДЕНЬ ПОБЕДЫ - ДЕНЬ ПОБЕДЫ (конкурс) - Фотоальбомы - Сайт фотолюбителей &quot;Все о фотографии&quot; &amp; Ярцев Викто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1428736"/>
            <a:ext cx="4151491" cy="414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07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Блокадная подстанция на Фонтанке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357686" y="1500173"/>
            <a:ext cx="4786314" cy="478634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      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286248" y="1142984"/>
            <a:ext cx="4857752" cy="521497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8000" dirty="0" smtClean="0"/>
              <a:t>Тяговая подстанция №11 в блокаду снабжала электричеством трамваи, которым нередко приходилось курсировать под бомбежками, доставляя людей в самые опасные места города. В начале октября 1941 года транспорт встал – начались серьезные перебои с электричеством. У этого непримечательного здания героическое прошлое</a:t>
            </a:r>
            <a:br>
              <a:rPr lang="ru-RU" sz="8000" dirty="0" smtClean="0"/>
            </a:br>
            <a:r>
              <a:rPr lang="ru-RU" sz="8000" dirty="0" smtClean="0"/>
              <a:t>Энергии едва хватало на больницы, хлебозаводы и предприятия, выполнявшие военные заказы. Поэтому восстановление работы весной 1942 года, которая обеспечивала напряжением, в том числе, и трамвайную сеть, стало знаменательным событием в нелегкой жизни города. </a:t>
            </a:r>
            <a:endParaRPr lang="ru-RU" dirty="0"/>
          </a:p>
        </p:txBody>
      </p:sp>
      <p:pic>
        <p:nvPicPr>
          <p:cNvPr id="7" name="Рисунок 6" descr="C:\Documents and Settings\1\Рабочий стол\19-20\ВОВ\подстанция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571612"/>
            <a:ext cx="3786214" cy="297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488" y="4500570"/>
            <a:ext cx="1785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Адрес: </a:t>
            </a:r>
            <a:r>
              <a:rPr lang="ru-RU" dirty="0" err="1" smtClean="0"/>
              <a:t>наб</a:t>
            </a:r>
            <a:r>
              <a:rPr lang="ru-RU" dirty="0" smtClean="0"/>
              <a:t>. Фонтанки, д. 3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07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Детям блокады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4357688" y="1500188"/>
            <a:ext cx="4786312" cy="4786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1357298"/>
            <a:ext cx="45720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/>
              <a:t>Памятник открыт 8 сентября 2010 в Санкт-Петербурге, в сквере на Наличной улице, 55. Авторы памятника —Галина Додонова и Владимир </a:t>
            </a:r>
            <a:r>
              <a:rPr lang="ru-RU" dirty="0" err="1" smtClean="0"/>
              <a:t>Реппо</a:t>
            </a:r>
            <a:r>
              <a:rPr lang="ru-RU" dirty="0" smtClean="0"/>
              <a:t>.</a:t>
            </a:r>
          </a:p>
          <a:p>
            <a:pPr eaLnBrk="0" hangingPunct="0"/>
            <a:r>
              <a:rPr lang="ru-RU" dirty="0" smtClean="0"/>
              <a:t>Памятник представляет собой фигуру девочки в шали и стелу, символизирующую окна блокадного Ленинграда</a:t>
            </a:r>
            <a:r>
              <a:rPr lang="ru-RU" dirty="0" smtClean="0">
                <a:latin typeface="Verdana" pitchFamily="34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9" name="Picture 2" descr="C:\Users\1\Desktop\Блокада\Фото\8367dba202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8174" y="1357298"/>
            <a:ext cx="3561544" cy="4357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07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колюшке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5857884" y="1500188"/>
            <a:ext cx="3286116" cy="4071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57884" y="1928802"/>
            <a:ext cx="27146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Памятник колюшке в Кронштадте. Колюшка – маленькая рыбка, спасшая от смерти тысячи блокадников. В мирное время она не имела промышленного значения, а в период войны кормила умирающих от голода людей. Колюшка многим спасла жизни.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C:\Documents and Settings\1\Рабочий стол\19-20\ВОВ\колюшка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71612"/>
            <a:ext cx="5143536" cy="336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07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Мемориал «Журавли»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785786" y="1214422"/>
            <a:ext cx="8358214" cy="242889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 	Летящие «журавли» с надгробной плитой и бронзовой статуей девушки с венком установлены на углу Дальневосточного проспекта и улицы Новоселов в 1977—1980 годах. Место выбрано неслучайно: здесь расположены братские захоронения. Известно, что раньше здесь существовало Невское кладбище, на котором в 1941—1943 годах хоронили воинов и мирных жителей Ленинграда, умерших в блокаду. Но в последствие, распланировав городские земли по-новому, кладбище сравняли с землей.</a:t>
            </a:r>
            <a:endParaRPr lang="ru-RU" dirty="0"/>
          </a:p>
        </p:txBody>
      </p:sp>
      <p:pic>
        <p:nvPicPr>
          <p:cNvPr id="6" name="Picture 4" descr="C:\Users\1\Desktop\Блокада\Фото\ND-prav_Vesjoly-posjolok_Nevsky-memorial_21-04-2003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357562"/>
            <a:ext cx="6000760" cy="32735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Объект 3" descr="http://img-fotki.yandex.ru/get/6105/65023103.53/0_1ab711_63ee1134_L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3214686"/>
            <a:ext cx="6000760" cy="364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07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Парк Победы в Московском районе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4286248" y="1142984"/>
            <a:ext cx="4857752" cy="514351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  </a:t>
            </a:r>
          </a:p>
          <a:p>
            <a:r>
              <a:rPr lang="ru-RU" dirty="0" smtClean="0"/>
              <a:t>	В Московском районе Санкт-Петербурга находится парк Победы, занимающий 68 гектаров. Он основан на месте Кирпично-пемзового завода, который служил крематорием, в котором за время блокады сожгли останки 110 тысяч горожан. </a:t>
            </a:r>
          </a:p>
          <a:p>
            <a:r>
              <a:rPr lang="ru-RU" dirty="0" smtClean="0"/>
              <a:t>Эта военная вагонетка была обнаружена на дне пруда в Парке Победы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C:\Documents and Settings\1\Рабочий стол\19-20\ВОВ\вагонетка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357298"/>
            <a:ext cx="4000528" cy="334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7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Памятник обнимающимся воинам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4357688" y="1500188"/>
            <a:ext cx="4786312" cy="4786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</a:t>
            </a:r>
          </a:p>
          <a:p>
            <a:endParaRPr lang="ru-RU" dirty="0"/>
          </a:p>
        </p:txBody>
      </p:sp>
      <p:pic>
        <p:nvPicPr>
          <p:cNvPr id="6" name="Рисунок 5" descr="C:\Documents and Settings\1\Рабочий стол\19-20\ВОВ\войны обнимаются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142984"/>
            <a:ext cx="36004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500562" y="1285860"/>
            <a:ext cx="41434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Московском парке Победы, в створке восточных ворот, стоит памятник обнимающимся  советским воинам и чехословацким партизанам. Раньше он находился в северной части парка, однако к 60-летию со Дня Победы фигуры воинов и партизан перенесли на нынешнее место, заменив памятник Ленину. 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07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Памятник Петергофскому десанту в парке Александрия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4357688" y="1500188"/>
            <a:ext cx="4786312" cy="4786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</a:t>
            </a:r>
          </a:p>
          <a:p>
            <a:endParaRPr lang="ru-RU" dirty="0"/>
          </a:p>
        </p:txBody>
      </p:sp>
      <p:pic>
        <p:nvPicPr>
          <p:cNvPr id="2050" name="Picture 2" descr="десант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428736"/>
            <a:ext cx="4542791" cy="340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286380" y="1285860"/>
            <a:ext cx="385762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В главе книги А.В. Платонова "Трагедии Финского залива"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можно прочитать историю гибели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петергофских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десантов, высаженных в немецкий тыл 5 октября 1941 года.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В июле 2016 года на побережье Финского залива в парке Александрия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открыли "камень памяти"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авторами проекта мемориала стали архитекторы ГМЗ "Петергоф" С.А. Павлов и С.В. Голубков. Мемориал создали из естественного валуна, пролежавшего на этом месте десятилетия и, вероятно, заставшего военные события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 rot="10800000" flipV="1">
            <a:off x="3000364" y="4861232"/>
            <a:ext cx="20002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Адрес: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г. Петергоф,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парк Александрия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3" name="Picture 5" descr="Десант-Петергоф-Александрия-DSC_03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1428736"/>
            <a:ext cx="4500594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7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14414" y="642918"/>
            <a:ext cx="7472386" cy="5000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Памятник матросам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4357688" y="1500188"/>
            <a:ext cx="4786312" cy="4786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</a:t>
            </a:r>
          </a:p>
          <a:p>
            <a:endParaRPr lang="ru-RU" dirty="0"/>
          </a:p>
        </p:txBody>
      </p:sp>
      <p:pic>
        <p:nvPicPr>
          <p:cNvPr id="6" name="Рисунок 5" descr="http://4wd-shop.ru/pok/9025/img_01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7" y="1142984"/>
            <a:ext cx="4143403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929190" y="1285860"/>
            <a:ext cx="421481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Еще один не многим известный памятник, посвященный войне, стоит на Межевом канале в районе дома №3. Вблизи порта расположились фигуры двух матросов Балтийского морского пароходства. Монумент возведен на искусственном холме. На табличке мемориала перечислены имена погибших моряков и названия разбитых врагом судов. Памятник был установлен в конце девяностых.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 descr="https://content-18.foto.my.mail.ru/community/mir/_groupsphoto/h-179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142984"/>
            <a:ext cx="421484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07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Памятник футболистам блокадного Ленинграда 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4357688" y="1500188"/>
            <a:ext cx="4786312" cy="4786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</a:t>
            </a:r>
          </a:p>
          <a:p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0" y="1357298"/>
            <a:ext cx="424482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857752" y="1142984"/>
            <a:ext cx="407196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31 мая 2012 года на стадионе «Динамо» открыт памятник футболистам блокадного Ленинграда. Автор монумента - народный художник России Салават Щербаков. Футбольный матч между командами «Динамо» и Ленинградского металлического завода состоялся 31 мая 1942 года. Он имел большое значение для защитников города. Поле, где он проходил, сохранилось. Памятник в честь героев-футболистов установлен рядом с полем. На каменной плите изображены двое спортсменов во время игры. Они выложены из мозаики по фотографии из старой газеты. Рядом с футболистами - военная форма. 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782" y="1357298"/>
            <a:ext cx="483397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75" y="142852"/>
            <a:ext cx="9207575" cy="69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85" y="273050"/>
            <a:ext cx="2286017" cy="1162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428992" y="428604"/>
            <a:ext cx="5715008" cy="57150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400" dirty="0" smtClean="0"/>
              <a:t>Мы с вами живем в таком городе, в котором понятие патриотизм воспитывается с детства.  Гуляя по улицам, спеша по делам, мы невольно останавливаем взгляд на памятных местах, напоминающих о страшной войне и блокаде. </a:t>
            </a:r>
          </a:p>
          <a:p>
            <a:pPr>
              <a:buNone/>
            </a:pPr>
            <a:r>
              <a:rPr lang="ru-RU" sz="3400" dirty="0" smtClean="0"/>
              <a:t>    О трагических событиях 40-х годов сейчас нагляднее всего свидетельствуют памятники, посвященные войне. Однако их не так уж много, да и люди знают далеко не обо всех. </a:t>
            </a:r>
          </a:p>
          <a:p>
            <a:pPr>
              <a:buNone/>
            </a:pPr>
            <a:r>
              <a:rPr lang="ru-RU" sz="3400" dirty="0" smtClean="0"/>
              <a:t>     Среди памятных мест - сколы на </a:t>
            </a:r>
            <a:r>
              <a:rPr lang="ru-RU" sz="3400" dirty="0" err="1" smtClean="0"/>
              <a:t>Аничковом</a:t>
            </a:r>
            <a:r>
              <a:rPr lang="ru-RU" sz="3400" dirty="0" smtClean="0"/>
              <a:t> мосту, памятники героям, детям, матерям, блокадным колодцам и прорубям, мемориальные стелы и многое другое.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785785" y="285729"/>
            <a:ext cx="2286017" cy="52864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66"/>
            <a:ext cx="264320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07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погибшим матерям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6072198" y="1500188"/>
            <a:ext cx="3071802" cy="39290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</a:t>
            </a:r>
          </a:p>
          <a:p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71612"/>
            <a:ext cx="533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143636" y="1571612"/>
            <a:ext cx="30003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одном из дворов Почтамтской улицы стоит скульптура женщины, воплотивший в себе образ всех матерей, погибших от голода во время блокады, но спасших своих детей ценой собственных жизней. Об этом памятнике знают немногие</a:t>
            </a:r>
            <a:br>
              <a:rPr lang="ru-RU" dirty="0" smtClean="0"/>
            </a:br>
            <a:r>
              <a:rPr lang="ru-RU" dirty="0" smtClean="0"/>
              <a:t>Создатель памятника – житель этого двора, оставшийся без матери в осажденном Ленинграде.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70302" y="5072074"/>
            <a:ext cx="2803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Адрес: ул. Почтамтская, 11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07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214445"/>
          </a:xfrm>
        </p:spPr>
        <p:txBody>
          <a:bodyPr/>
          <a:lstStyle/>
          <a:p>
            <a:r>
              <a:rPr lang="ru-RU" dirty="0" smtClean="0"/>
              <a:t>Темы 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type="subTitle" idx="1"/>
          </p:nvPr>
        </p:nvSpPr>
        <p:spPr>
          <a:xfrm>
            <a:off x="3071802" y="1571612"/>
            <a:ext cx="5786478" cy="4000528"/>
          </a:xfrm>
        </p:spPr>
        <p:txBody>
          <a:bodyPr>
            <a:normAutofit fontScale="700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Виртуальная экскурсия по Дороге Жизни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Памятники, посвященные Тане Савичевой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Прогулка по Московскому Парку Победы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Блокадный зоопарк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Библиотеки  в блокадном Ленинграде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Издание книг во время ВОВ в Ленинграде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Книги о Блокаде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Книги о ВОВ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Театральный Ленинград в годы </a:t>
            </a:r>
            <a:r>
              <a:rPr lang="ru-RU" dirty="0" smtClean="0">
                <a:solidFill>
                  <a:schemeClr val="tx1"/>
                </a:solidFill>
              </a:rPr>
              <a:t>ВОВ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Музей «Книги </a:t>
            </a:r>
            <a:r>
              <a:rPr lang="ru-RU" smtClean="0">
                <a:solidFill>
                  <a:schemeClr val="tx1"/>
                </a:solidFill>
              </a:rPr>
              <a:t>блокадного города»</a:t>
            </a:r>
            <a:endParaRPr lang="ru-RU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07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Музей обороны и блокады Ленинграда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929190" y="1142985"/>
            <a:ext cx="3757610" cy="478634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В декабре 1943 года, когда до победы было еще далеко, на Соляном переулке, 9, организовали выставку «Героическая защита Ленинграда». Впоследствии здесь расположился Музей, полностью посвященный блокаде.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7" name="Picture 2" descr="C:\Users\1\Desktop\Блокада\Фото\47976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142984"/>
            <a:ext cx="4000528" cy="3974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07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Следы от снаряда на </a:t>
            </a:r>
            <a:r>
              <a:rPr lang="ru-RU" b="1" dirty="0" err="1" smtClean="0"/>
              <a:t>Аничковом</a:t>
            </a:r>
            <a:r>
              <a:rPr lang="ru-RU" b="1" dirty="0" smtClean="0"/>
              <a:t> мосту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357686" y="1500173"/>
            <a:ext cx="4786314" cy="478634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Пожалуй, все знают «коней </a:t>
            </a:r>
            <a:r>
              <a:rPr lang="ru-RU" dirty="0" err="1" smtClean="0"/>
              <a:t>Клодта</a:t>
            </a:r>
            <a:r>
              <a:rPr lang="ru-RU" dirty="0" smtClean="0"/>
              <a:t>» на </a:t>
            </a:r>
            <a:r>
              <a:rPr lang="ru-RU" dirty="0" err="1" smtClean="0"/>
              <a:t>Аничковом</a:t>
            </a:r>
            <a:r>
              <a:rPr lang="ru-RU" dirty="0" smtClean="0"/>
              <a:t> мосту как замечательное скульптурное творение. Но стоит присмотреться, и вы увидите, что прекрасные скульптуры напоминают о самом ужасном времени в истории города. На одной из скульптур сохранился и специально не восстанавливался след от снаряда. Прочтите обязательно надпись на доске. Она с горечью говорит о том, что след этот оставлен одним из 148878 снарядов, которые враг выпустил по Ленинграду.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7" name="Picture 2" descr="C:\Users\1\Desktop\Блокада\Фото\img_02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r="20287"/>
          <a:stretch>
            <a:fillRect/>
          </a:stretch>
        </p:blipFill>
        <p:spPr bwMode="auto">
          <a:xfrm>
            <a:off x="785786" y="1571612"/>
            <a:ext cx="3429024" cy="3135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7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Опасная сторона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071934" y="1214422"/>
            <a:ext cx="4857784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1582340"/>
            <a:ext cx="36433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Надпись «Граждане! При артобстреле эта сторона улицы наиболее опасна». Такие предупреждения сохранились на 6 улицах города. В годы блокады они спасли не одну жизнь горожан. В Ленинграде надписи наносились на северных и северо-восточных сторонах улиц, так как обстрел велся со стороны Пулково и Стрельны. В Кронштадте надписи появились на юго-западных сторонах улиц - обстрел города велся из Петергофа.</a:t>
            </a:r>
          </a:p>
          <a:p>
            <a:r>
              <a:rPr lang="ru-RU" dirty="0" smtClean="0"/>
              <a:t>Адрес: Невский пр. д.14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Picture 2" descr="C:\Users\1\Desktop\Блокада\Фото\0023-022-Pamjatnik-blokadnomu-Leningradu.jpg"/>
          <p:cNvPicPr>
            <a:picLocks noChangeAspect="1" noChangeArrowheads="1"/>
          </p:cNvPicPr>
          <p:nvPr/>
        </p:nvPicPr>
        <p:blipFill>
          <a:blip r:embed="rId3"/>
          <a:srcRect r="21227"/>
          <a:stretch>
            <a:fillRect/>
          </a:stretch>
        </p:blipFill>
        <p:spPr bwMode="auto">
          <a:xfrm>
            <a:off x="857224" y="1643050"/>
            <a:ext cx="3714747" cy="3071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07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Опасная сторона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4357688" y="1500188"/>
            <a:ext cx="4786312" cy="4786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1500174"/>
            <a:ext cx="5000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Надпись на школе 210 была восстановлена  в 1962 году</a:t>
            </a:r>
            <a:endParaRPr lang="ru-RU" dirty="0"/>
          </a:p>
        </p:txBody>
      </p:sp>
      <p:pic>
        <p:nvPicPr>
          <p:cNvPr id="8" name="Рисунок 7" descr="C:\Documents and Settings\1\Рабочий стол\19-20\ВОВ\надпись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85860"/>
            <a:ext cx="2924175" cy="187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857620" y="2214554"/>
            <a:ext cx="5143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Адреса: Лесной пр., д. 61; 22 линия ВО, д.7; ул. Калинина, д. 6.; Посадская ул., д. 17/14 ;Ул. </a:t>
            </a:r>
            <a:r>
              <a:rPr lang="ru-RU" dirty="0" err="1" smtClean="0"/>
              <a:t>Аммермана</a:t>
            </a:r>
            <a:r>
              <a:rPr lang="ru-RU" dirty="0" smtClean="0"/>
              <a:t>, д. 25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067824"/>
            <a:ext cx="3857652" cy="333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3071810"/>
            <a:ext cx="3857652" cy="328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3071810"/>
            <a:ext cx="3929090" cy="326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3086886"/>
            <a:ext cx="3929090" cy="327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22161" y="3071810"/>
            <a:ext cx="400052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07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1\Desktop\Блокада\блокадный Ленинград\40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142984"/>
            <a:ext cx="3803650" cy="5072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Глобус против войны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357686" y="1500173"/>
            <a:ext cx="4786314" cy="478634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643438" y="1600201"/>
            <a:ext cx="4214842" cy="461488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Во дворе дома №4 на Невском проспекте есть глобус, на котором начертана пророческая надпись поэта</a:t>
            </a:r>
          </a:p>
          <a:p>
            <a:pPr>
              <a:buNone/>
            </a:pPr>
            <a:r>
              <a:rPr lang="ru-RU" dirty="0" smtClean="0"/>
              <a:t>	Ю. Воронова. Поэт, сам переживший блокаду, написал эти строки: «Чтоб снова на земной планете не повторилось той зимы, нам нужно чтобы наши дети об этом помнили, как мы!»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07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"Блокадная прорубь".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357686" y="1500173"/>
            <a:ext cx="4786314" cy="478634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 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643438" y="1071546"/>
            <a:ext cx="4500562" cy="505461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Одни из самых необычных на первый взгляд памятников блокады расположился на подступе к Неве дома №21 по набережной Фонтанки – это памятник проруби. А смысл его в следующем: воду для жизни блокадники брали из колодцев или из проруби, которые стали для них источниками жизни. </a:t>
            </a:r>
          </a:p>
          <a:p>
            <a:endParaRPr lang="ru-RU" dirty="0"/>
          </a:p>
        </p:txBody>
      </p:sp>
      <p:pic>
        <p:nvPicPr>
          <p:cNvPr id="8" name="Picture 2" descr="C:\Users\1\Desktop\Блокада\блокадный Ленинград\0aefbd3e68a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857232"/>
            <a:ext cx="3592513" cy="5180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07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Блокадный колодец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357686" y="1500173"/>
            <a:ext cx="4786314" cy="478634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857752" y="1643050"/>
            <a:ext cx="4071966" cy="464347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На стене дома №6 на проспекте Непокоренных - памятный знак "Блокадный колодец". На мемориале изображена женщина, в левой руке держащая ребенка, а в правой – ведро.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2" descr="C:\Users\1\Desktop\Блокада\Фото\200802241436050.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071546"/>
            <a:ext cx="3714776" cy="5143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704</Words>
  <Application>Microsoft Office PowerPoint</Application>
  <PresentationFormat>Экран (4:3)</PresentationFormat>
  <Paragraphs>85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Музей обороны и блокады Ленинграда </vt:lpstr>
      <vt:lpstr>Следы от снаряда на Аничковом мосту</vt:lpstr>
      <vt:lpstr>Опасная сторона</vt:lpstr>
      <vt:lpstr>Опасная сторона</vt:lpstr>
      <vt:lpstr>Глобус против войны</vt:lpstr>
      <vt:lpstr>"Блокадная прорубь". </vt:lpstr>
      <vt:lpstr>Блокадный колодец</vt:lpstr>
      <vt:lpstr>Памятник блокадному трамваю</vt:lpstr>
      <vt:lpstr>Блокадная подстанция на Фонтанке</vt:lpstr>
      <vt:lpstr>Детям блокады</vt:lpstr>
      <vt:lpstr>Памятник колюшке</vt:lpstr>
      <vt:lpstr>  Мемориал «Журавли»  </vt:lpstr>
      <vt:lpstr>Парк Победы в Московском районе</vt:lpstr>
      <vt:lpstr> Памятник обнимающимся воинам </vt:lpstr>
      <vt:lpstr>Памятник Петергофскому десанту в парке Александрия </vt:lpstr>
      <vt:lpstr>Памятник матросам  </vt:lpstr>
      <vt:lpstr>Памятник футболистам блокадного Ленинграда  </vt:lpstr>
      <vt:lpstr>Памятник погибшим матерям </vt:lpstr>
      <vt:lpstr>Темы :</vt:lpstr>
    </vt:vector>
  </TitlesOfParts>
  <Company>244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15</cp:revision>
  <dcterms:created xsi:type="dcterms:W3CDTF">2019-11-05T07:29:41Z</dcterms:created>
  <dcterms:modified xsi:type="dcterms:W3CDTF">2019-11-06T07:02:22Z</dcterms:modified>
</cp:coreProperties>
</file>