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65" r:id="rId6"/>
    <p:sldId id="259" r:id="rId7"/>
    <p:sldId id="262" r:id="rId8"/>
    <p:sldId id="261" r:id="rId9"/>
    <p:sldId id="263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6" y="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7622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581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2207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22918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464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21453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1720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8579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067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554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585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738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136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15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239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552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91C1287-15A6-4E76-B925-6C2C1893E60D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98D9D29-CB1D-4DE8-B072-F035544AA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42498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2129" y="299526"/>
            <a:ext cx="10180135" cy="1072791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/>
              <a:t>НОВОГОДНИЙ СУВЕНИР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28" y="5210225"/>
            <a:ext cx="1563330" cy="1449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8395" y="299526"/>
            <a:ext cx="1566863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14" y="146767"/>
            <a:ext cx="1066800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7104" y="1912814"/>
            <a:ext cx="1066800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332" y="2502988"/>
            <a:ext cx="1188936" cy="110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7307" y="2502988"/>
            <a:ext cx="1189037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991" y="3765357"/>
            <a:ext cx="950913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36" y="1814013"/>
            <a:ext cx="950913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7717" y="4915771"/>
            <a:ext cx="1566863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62B7E7-CBFB-46F8-B542-7222BE0B03D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58472" y="1837859"/>
            <a:ext cx="5150655" cy="38608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2554" y="1718424"/>
            <a:ext cx="4167538" cy="4840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777503A-FB55-4458-87C8-60D666D40682}"/>
              </a:ext>
            </a:extLst>
          </p:cNvPr>
          <p:cNvSpPr txBox="1"/>
          <p:nvPr/>
        </p:nvSpPr>
        <p:spPr>
          <a:xfrm>
            <a:off x="6096000" y="6057900"/>
            <a:ext cx="5113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/>
              <a:t>Павлова Татьяна Юрьевна</a:t>
            </a:r>
            <a:endParaRPr lang="ru-RU" dirty="0"/>
          </a:p>
          <a:p>
            <a:pPr algn="ctr"/>
            <a:r>
              <a:rPr lang="ru-RU" i="1" dirty="0"/>
              <a:t>воспитатель ГПД ГБОУ СОШ № 493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5345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5636" y="2209046"/>
            <a:ext cx="104205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/>
              <a:t>СПАСИБО ЗА ВНИМАНИЕ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2088A70-E42B-4318-BF8A-0D36CB6222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67" r="4167" b="15333"/>
          <a:stretch/>
        </p:blipFill>
        <p:spPr>
          <a:xfrm>
            <a:off x="2339755" y="3966307"/>
            <a:ext cx="4777740" cy="26173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5A81CD-439F-4029-A344-B3E6FE6428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7495" y="3966308"/>
            <a:ext cx="1963546" cy="261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8634" y="115402"/>
            <a:ext cx="7771789" cy="65253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9703" y="6382693"/>
            <a:ext cx="2118511" cy="2580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1238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9001" y="142383"/>
            <a:ext cx="6484154" cy="651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236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168" y="253895"/>
            <a:ext cx="6897016" cy="624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784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59D1D3-093E-4EEE-9657-7AA11E8F46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9" t="4762" r="2084"/>
          <a:stretch/>
        </p:blipFill>
        <p:spPr>
          <a:xfrm rot="10800000">
            <a:off x="2097542" y="0"/>
            <a:ext cx="83527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939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4084" y="135802"/>
            <a:ext cx="4977779" cy="66226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4239" y="2139811"/>
            <a:ext cx="578716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ТЕХНИКА Айрис-</a:t>
            </a:r>
            <a:r>
              <a:rPr lang="ru-RU" sz="3200" b="1" dirty="0" err="1"/>
              <a:t>фолдинг</a:t>
            </a:r>
            <a:endParaRPr lang="ru-RU" sz="3200" b="1" dirty="0"/>
          </a:p>
          <a:p>
            <a:r>
              <a:rPr lang="ru-RU" sz="3200" b="1" dirty="0"/>
              <a:t>"радужное складывание". </a:t>
            </a:r>
          </a:p>
        </p:txBody>
      </p:sp>
    </p:spTree>
    <p:extLst>
      <p:ext uri="{BB962C8B-B14F-4D97-AF65-F5344CB8AC3E}">
        <p14:creationId xmlns:p14="http://schemas.microsoft.com/office/powerpoint/2010/main" val="347840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3085" y="0"/>
            <a:ext cx="10990907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Айрис-</a:t>
            </a:r>
            <a:r>
              <a:rPr lang="ru-RU" sz="2400" b="1" dirty="0" err="1"/>
              <a:t>фолдинг</a:t>
            </a:r>
            <a:r>
              <a:rPr lang="ru-RU" sz="2400" dirty="0"/>
              <a:t> - пока малоизвестная у нас в стране, но уже достаточно популярная за рубежом техника рукоделия, называемая ещё "радужным складыванием". Она позволяет делать необычные открытки и картины с эффектом объёмного изображения. Родиной </a:t>
            </a:r>
            <a:r>
              <a:rPr lang="ru-RU" sz="2400" dirty="0" err="1"/>
              <a:t>айрис-фолдинга</a:t>
            </a:r>
            <a:r>
              <a:rPr lang="ru-RU" sz="2400" dirty="0"/>
              <a:t> принято считать Голландию.</a:t>
            </a:r>
          </a:p>
          <a:p>
            <a:r>
              <a:rPr lang="ru-RU" sz="2400" dirty="0"/>
              <a:t>Суть техники заключается в том, что на открытке вырезается контур какой-либо фигуры и с оборотной стороны заполняется узкими лентами, тесьмой или полосками бумаги.</a:t>
            </a:r>
          </a:p>
          <a:p>
            <a:r>
              <a:rPr lang="ru-RU" sz="2400" dirty="0"/>
              <a:t>Их укладывают в строго определенном порядке по заранее определенному шаблону или составленной схеме. Каждая полоска при укладке аккуратно приклеивается на концах к изнанке открытки. После того как рисунок полностью выложен, оборотная сторона открытки подклеивается плотной бумагой - здесь можно написать поздравительный текст. Лицевую сторону дополнительно оформляют бусинами, блёстками или теми же ленточками - всё зависит только от вашей фантазии и желания!</a:t>
            </a:r>
          </a:p>
          <a:p>
            <a:r>
              <a:rPr lang="ru-RU" sz="2400" dirty="0"/>
              <a:t>Такая открытка сам по себе - подарок, в который вложена частичка души её создателя.</a:t>
            </a:r>
          </a:p>
        </p:txBody>
      </p:sp>
    </p:spTree>
    <p:extLst>
      <p:ext uri="{BB962C8B-B14F-4D97-AF65-F5344CB8AC3E}">
        <p14:creationId xmlns:p14="http://schemas.microsoft.com/office/powerpoint/2010/main" val="1513171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775" y="90603"/>
            <a:ext cx="4717840" cy="65636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2713" y="90604"/>
            <a:ext cx="4833861" cy="6627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721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4889" y="232891"/>
            <a:ext cx="4810125" cy="64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761531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112</TotalTime>
  <Words>171</Words>
  <Application>Microsoft Office PowerPoint</Application>
  <PresentationFormat>Широкоэкранный</PresentationFormat>
  <Paragraphs>10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Century Gothic</vt:lpstr>
      <vt:lpstr>Wingdings 3</vt:lpstr>
      <vt:lpstr>Сектор</vt:lpstr>
      <vt:lpstr>НОВОГОДНИЙ СУВЕНИР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НОВОГОДНИЙ СУВЕНИР</dc:title>
  <dc:creator>Nikita</dc:creator>
  <cp:lastModifiedBy>Наталья Сергеевна</cp:lastModifiedBy>
  <cp:revision>8</cp:revision>
  <dcterms:created xsi:type="dcterms:W3CDTF">2022-12-04T06:43:12Z</dcterms:created>
  <dcterms:modified xsi:type="dcterms:W3CDTF">2022-12-10T17:31:42Z</dcterms:modified>
</cp:coreProperties>
</file>