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0F900-A12F-4B56-A482-3CE122545586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FDBCD-44D7-4246-A070-19BDE5C41C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11361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А.  Расскажи о чём ты узнал из данной части текста.</a:t>
            </a:r>
          </a:p>
          <a:p>
            <a:endParaRPr lang="ru-RU" sz="3200" b="1" dirty="0"/>
          </a:p>
          <a:p>
            <a:r>
              <a:rPr lang="ru-RU" sz="3200" b="1" dirty="0" smtClean="0"/>
              <a:t>Б.  Сформулируй основную мысль части текста. </a:t>
            </a:r>
          </a:p>
          <a:p>
            <a:r>
              <a:rPr lang="ru-RU" sz="3200" b="1" dirty="0" smtClean="0"/>
              <a:t>Назови 2 – 3 ключевых слова, запиши их на рабочем  листе.</a:t>
            </a:r>
          </a:p>
          <a:p>
            <a:endParaRPr lang="ru-RU" sz="3200" b="1" dirty="0"/>
          </a:p>
          <a:p>
            <a:r>
              <a:rPr lang="ru-RU" sz="3200" b="1" dirty="0" smtClean="0"/>
              <a:t>В.  Озаглавь часть текста и запиши на рабочем листе.</a:t>
            </a:r>
          </a:p>
          <a:p>
            <a:endParaRPr lang="ru-RU" sz="3200" b="1" dirty="0"/>
          </a:p>
          <a:p>
            <a:r>
              <a:rPr lang="ru-RU" sz="3200" b="1" dirty="0" smtClean="0"/>
              <a:t>Г.  Предположи, о чём пойдёт речь в следующей части.</a:t>
            </a:r>
          </a:p>
          <a:p>
            <a:endParaRPr lang="ru-RU" sz="3200" b="1" dirty="0"/>
          </a:p>
          <a:p>
            <a:endParaRPr lang="ru-RU" sz="2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56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Светик</dc:creator>
  <cp:lastModifiedBy>Светик</cp:lastModifiedBy>
  <cp:revision>1</cp:revision>
  <dcterms:created xsi:type="dcterms:W3CDTF">2017-11-19T16:43:54Z</dcterms:created>
  <dcterms:modified xsi:type="dcterms:W3CDTF">2017-11-19T16:52:55Z</dcterms:modified>
</cp:coreProperties>
</file>